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6.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 id="2147483674" r:id="rId3"/>
    <p:sldMasterId id="2147483713" r:id="rId4"/>
    <p:sldMasterId id="2147483726" r:id="rId5"/>
    <p:sldMasterId id="2147483739" r:id="rId6"/>
    <p:sldMasterId id="2147483752" r:id="rId7"/>
  </p:sldMasterIdLst>
  <p:notesMasterIdLst>
    <p:notesMasterId r:id="rId24"/>
  </p:notesMasterIdLst>
  <p:sldIdLst>
    <p:sldId id="300" r:id="rId8"/>
    <p:sldId id="259" r:id="rId9"/>
    <p:sldId id="303" r:id="rId10"/>
    <p:sldId id="296" r:id="rId11"/>
    <p:sldId id="294" r:id="rId12"/>
    <p:sldId id="266" r:id="rId13"/>
    <p:sldId id="277" r:id="rId14"/>
    <p:sldId id="305" r:id="rId15"/>
    <p:sldId id="295" r:id="rId16"/>
    <p:sldId id="271" r:id="rId17"/>
    <p:sldId id="306" r:id="rId18"/>
    <p:sldId id="297" r:id="rId19"/>
    <p:sldId id="298" r:id="rId20"/>
    <p:sldId id="304" r:id="rId21"/>
    <p:sldId id="299" r:id="rId22"/>
    <p:sldId id="302" r:id="rId23"/>
  </p:sldIdLst>
  <p:sldSz cx="9906000" cy="6858000" type="A4"/>
  <p:notesSz cx="6797675" cy="9926638"/>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6600"/>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52" autoAdjust="0"/>
    <p:restoredTop sz="94660"/>
  </p:normalViewPr>
  <p:slideViewPr>
    <p:cSldViewPr snapToGrid="0">
      <p:cViewPr varScale="1">
        <p:scale>
          <a:sx n="95" d="100"/>
          <a:sy n="95" d="100"/>
        </p:scale>
        <p:origin x="102" y="13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4.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tableStyles" Target="tableStyles.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28" name="PlaceHolder 1"/>
          <p:cNvSpPr>
            <a:spLocks noGrp="1" noRot="1" noChangeAspect="1"/>
          </p:cNvSpPr>
          <p:nvPr>
            <p:ph type="sldImg"/>
          </p:nvPr>
        </p:nvSpPr>
        <p:spPr>
          <a:xfrm>
            <a:off x="216000" y="812520"/>
            <a:ext cx="7127280" cy="4008960"/>
          </a:xfrm>
          <a:prstGeom prst="rect">
            <a:avLst/>
          </a:prstGeom>
        </p:spPr>
        <p:txBody>
          <a:bodyPr lIns="0" tIns="0" rIns="0" bIns="0" anchor="ctr">
            <a:noAutofit/>
          </a:bodyPr>
          <a:lstStyle/>
          <a:p>
            <a:pPr algn="ctr"/>
            <a:r>
              <a:rPr lang="cs-CZ" sz="4400" b="0" strike="noStrike" spc="-1">
                <a:latin typeface="Arial"/>
              </a:rPr>
              <a:t>Click to move the slide</a:t>
            </a:r>
          </a:p>
        </p:txBody>
      </p:sp>
      <p:sp>
        <p:nvSpPr>
          <p:cNvPr id="729" name="PlaceHolder 2"/>
          <p:cNvSpPr>
            <a:spLocks noGrp="1"/>
          </p:cNvSpPr>
          <p:nvPr>
            <p:ph type="body"/>
          </p:nvPr>
        </p:nvSpPr>
        <p:spPr>
          <a:xfrm>
            <a:off x="756000" y="5078520"/>
            <a:ext cx="6047640" cy="4811040"/>
          </a:xfrm>
          <a:prstGeom prst="rect">
            <a:avLst/>
          </a:prstGeom>
        </p:spPr>
        <p:txBody>
          <a:bodyPr lIns="0" tIns="0" rIns="0" bIns="0">
            <a:noAutofit/>
          </a:bodyPr>
          <a:lstStyle/>
          <a:p>
            <a:r>
              <a:rPr lang="cs-CZ" sz="2000" b="0" strike="noStrike" spc="-1">
                <a:latin typeface="Arial"/>
              </a:rPr>
              <a:t>Click to edit the notes' format</a:t>
            </a:r>
          </a:p>
        </p:txBody>
      </p:sp>
      <p:sp>
        <p:nvSpPr>
          <p:cNvPr id="730" name="PlaceHolder 3"/>
          <p:cNvSpPr>
            <a:spLocks noGrp="1"/>
          </p:cNvSpPr>
          <p:nvPr>
            <p:ph type="hdr"/>
          </p:nvPr>
        </p:nvSpPr>
        <p:spPr>
          <a:xfrm>
            <a:off x="0" y="0"/>
            <a:ext cx="3280680" cy="534240"/>
          </a:xfrm>
          <a:prstGeom prst="rect">
            <a:avLst/>
          </a:prstGeom>
        </p:spPr>
        <p:txBody>
          <a:bodyPr lIns="0" tIns="0" rIns="0" bIns="0">
            <a:noAutofit/>
          </a:bodyPr>
          <a:lstStyle/>
          <a:p>
            <a:r>
              <a:rPr lang="cs-CZ" sz="1400" b="0" strike="noStrike" spc="-1">
                <a:latin typeface="Times New Roman"/>
              </a:rPr>
              <a:t>&lt;header&gt;</a:t>
            </a:r>
          </a:p>
        </p:txBody>
      </p:sp>
      <p:sp>
        <p:nvSpPr>
          <p:cNvPr id="731" name="PlaceHolder 4"/>
          <p:cNvSpPr>
            <a:spLocks noGrp="1"/>
          </p:cNvSpPr>
          <p:nvPr>
            <p:ph type="dt"/>
          </p:nvPr>
        </p:nvSpPr>
        <p:spPr>
          <a:xfrm>
            <a:off x="4278960" y="0"/>
            <a:ext cx="3280680" cy="534240"/>
          </a:xfrm>
          <a:prstGeom prst="rect">
            <a:avLst/>
          </a:prstGeom>
        </p:spPr>
        <p:txBody>
          <a:bodyPr lIns="0" tIns="0" rIns="0" bIns="0">
            <a:noAutofit/>
          </a:bodyPr>
          <a:lstStyle/>
          <a:p>
            <a:pPr algn="r"/>
            <a:r>
              <a:rPr lang="cs-CZ" sz="1400" b="0" strike="noStrike" spc="-1">
                <a:latin typeface="Times New Roman"/>
              </a:rPr>
              <a:t>&lt;date/time&gt;</a:t>
            </a:r>
          </a:p>
        </p:txBody>
      </p:sp>
      <p:sp>
        <p:nvSpPr>
          <p:cNvPr id="732" name="PlaceHolder 5"/>
          <p:cNvSpPr>
            <a:spLocks noGrp="1"/>
          </p:cNvSpPr>
          <p:nvPr>
            <p:ph type="ftr"/>
          </p:nvPr>
        </p:nvSpPr>
        <p:spPr>
          <a:xfrm>
            <a:off x="0" y="10157400"/>
            <a:ext cx="3280680" cy="534240"/>
          </a:xfrm>
          <a:prstGeom prst="rect">
            <a:avLst/>
          </a:prstGeom>
        </p:spPr>
        <p:txBody>
          <a:bodyPr lIns="0" tIns="0" rIns="0" bIns="0" anchor="b">
            <a:noAutofit/>
          </a:bodyPr>
          <a:lstStyle/>
          <a:p>
            <a:r>
              <a:rPr lang="cs-CZ" sz="1400" b="0" strike="noStrike" spc="-1">
                <a:latin typeface="Times New Roman"/>
              </a:rPr>
              <a:t>&lt;footer&gt;</a:t>
            </a:r>
          </a:p>
        </p:txBody>
      </p:sp>
      <p:sp>
        <p:nvSpPr>
          <p:cNvPr id="733" name="PlaceHolder 6"/>
          <p:cNvSpPr>
            <a:spLocks noGrp="1"/>
          </p:cNvSpPr>
          <p:nvPr>
            <p:ph type="sldNum"/>
          </p:nvPr>
        </p:nvSpPr>
        <p:spPr>
          <a:xfrm>
            <a:off x="4278960" y="10157400"/>
            <a:ext cx="3280680" cy="534240"/>
          </a:xfrm>
          <a:prstGeom prst="rect">
            <a:avLst/>
          </a:prstGeom>
        </p:spPr>
        <p:txBody>
          <a:bodyPr lIns="0" tIns="0" rIns="0" bIns="0" anchor="b">
            <a:noAutofit/>
          </a:bodyPr>
          <a:lstStyle/>
          <a:p>
            <a:pPr algn="r"/>
            <a:fld id="{2C9AEA1B-42C6-4053-A5DE-8BD7CB52D013}" type="slidenum">
              <a:rPr lang="cs-CZ" sz="1400" b="0" strike="noStrike" spc="-1">
                <a:latin typeface="Times New Roman"/>
              </a:rPr>
              <a:t>‹#›</a:t>
            </a:fld>
            <a:endParaRPr lang="cs-CZ" sz="1400" b="0" strike="noStrike" spc="-1">
              <a:latin typeface="Times New Roman"/>
            </a:endParaRP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4238" y="812800"/>
            <a:ext cx="5791200" cy="4008438"/>
          </a:xfrm>
        </p:spPr>
      </p:sp>
      <p:sp>
        <p:nvSpPr>
          <p:cNvPr id="3" name="Notes Placeholder 2"/>
          <p:cNvSpPr>
            <a:spLocks noGrp="1"/>
          </p:cNvSpPr>
          <p:nvPr>
            <p:ph type="body" idx="1"/>
          </p:nvPr>
        </p:nvSpPr>
        <p:spPr/>
        <p:txBody>
          <a:bodyPr/>
          <a:lstStyle/>
          <a:p>
            <a:endParaRPr lang="cs-CZ" dirty="0"/>
          </a:p>
        </p:txBody>
      </p:sp>
      <p:sp>
        <p:nvSpPr>
          <p:cNvPr id="4" name="Slide Number Placeholder 3"/>
          <p:cNvSpPr>
            <a:spLocks noGrp="1"/>
          </p:cNvSpPr>
          <p:nvPr>
            <p:ph type="sldNum"/>
          </p:nvPr>
        </p:nvSpPr>
        <p:spPr/>
        <p:txBody>
          <a:bodyPr/>
          <a:lstStyle/>
          <a:p>
            <a:pPr algn="r"/>
            <a:fld id="{2C9AEA1B-42C6-4053-A5DE-8BD7CB52D013}" type="slidenum">
              <a:rPr lang="cs-CZ" sz="1400" b="0" strike="noStrike" spc="-1" smtClean="0">
                <a:latin typeface="Times New Roman"/>
              </a:rPr>
              <a:t>1</a:t>
            </a:fld>
            <a:endParaRPr lang="cs-CZ" sz="1400" b="0" strike="noStrike" spc="-1">
              <a:latin typeface="Times New Roman"/>
            </a:endParaRPr>
          </a:p>
        </p:txBody>
      </p:sp>
    </p:spTree>
    <p:extLst>
      <p:ext uri="{BB962C8B-B14F-4D97-AF65-F5344CB8AC3E}">
        <p14:creationId xmlns:p14="http://schemas.microsoft.com/office/powerpoint/2010/main" val="4125209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4238" y="812800"/>
            <a:ext cx="5791200" cy="4008438"/>
          </a:xfrm>
        </p:spPr>
      </p:sp>
      <p:sp>
        <p:nvSpPr>
          <p:cNvPr id="3" name="Notes Placeholder 2"/>
          <p:cNvSpPr>
            <a:spLocks noGrp="1"/>
          </p:cNvSpPr>
          <p:nvPr>
            <p:ph type="body" idx="1"/>
          </p:nvPr>
        </p:nvSpPr>
        <p:spPr/>
        <p:txBody>
          <a:bodyPr/>
          <a:lstStyle/>
          <a:p>
            <a:endParaRPr lang="cs-CZ" dirty="0"/>
          </a:p>
        </p:txBody>
      </p:sp>
      <p:sp>
        <p:nvSpPr>
          <p:cNvPr id="4" name="Slide Number Placeholder 3"/>
          <p:cNvSpPr>
            <a:spLocks noGrp="1"/>
          </p:cNvSpPr>
          <p:nvPr>
            <p:ph type="sldNum"/>
          </p:nvPr>
        </p:nvSpPr>
        <p:spPr/>
        <p:txBody>
          <a:bodyPr/>
          <a:lstStyle/>
          <a:p>
            <a:pPr algn="r"/>
            <a:fld id="{2C9AEA1B-42C6-4053-A5DE-8BD7CB52D013}" type="slidenum">
              <a:rPr lang="cs-CZ" sz="1400" b="0" strike="noStrike" spc="-1" smtClean="0">
                <a:latin typeface="Times New Roman"/>
              </a:rPr>
              <a:t>8</a:t>
            </a:fld>
            <a:endParaRPr lang="cs-CZ" sz="1400" b="0" strike="noStrike" spc="-1">
              <a:latin typeface="Times New Roman"/>
            </a:endParaRPr>
          </a:p>
        </p:txBody>
      </p:sp>
    </p:spTree>
    <p:extLst>
      <p:ext uri="{BB962C8B-B14F-4D97-AF65-F5344CB8AC3E}">
        <p14:creationId xmlns:p14="http://schemas.microsoft.com/office/powerpoint/2010/main" val="14857389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4238" y="812800"/>
            <a:ext cx="5791200" cy="4008438"/>
          </a:xfrm>
        </p:spPr>
      </p:sp>
      <p:sp>
        <p:nvSpPr>
          <p:cNvPr id="3" name="Notes Placeholder 2"/>
          <p:cNvSpPr>
            <a:spLocks noGrp="1"/>
          </p:cNvSpPr>
          <p:nvPr>
            <p:ph type="body" idx="1"/>
          </p:nvPr>
        </p:nvSpPr>
        <p:spPr/>
        <p:txBody>
          <a:bodyPr/>
          <a:lstStyle/>
          <a:p>
            <a:endParaRPr lang="cs-CZ" dirty="0"/>
          </a:p>
        </p:txBody>
      </p:sp>
      <p:sp>
        <p:nvSpPr>
          <p:cNvPr id="4" name="Slide Number Placeholder 3"/>
          <p:cNvSpPr>
            <a:spLocks noGrp="1"/>
          </p:cNvSpPr>
          <p:nvPr>
            <p:ph type="sldNum"/>
          </p:nvPr>
        </p:nvSpPr>
        <p:spPr/>
        <p:txBody>
          <a:bodyPr/>
          <a:lstStyle/>
          <a:p>
            <a:pPr algn="r"/>
            <a:fld id="{2C9AEA1B-42C6-4053-A5DE-8BD7CB52D013}" type="slidenum">
              <a:rPr lang="cs-CZ" sz="1400" b="0" strike="noStrike" spc="-1" smtClean="0">
                <a:latin typeface="Times New Roman"/>
              </a:rPr>
              <a:t>9</a:t>
            </a:fld>
            <a:endParaRPr lang="cs-CZ" sz="1400" b="0" strike="noStrike" spc="-1">
              <a:latin typeface="Times New Roman"/>
            </a:endParaRPr>
          </a:p>
        </p:txBody>
      </p:sp>
    </p:spTree>
    <p:extLst>
      <p:ext uri="{BB962C8B-B14F-4D97-AF65-F5344CB8AC3E}">
        <p14:creationId xmlns:p14="http://schemas.microsoft.com/office/powerpoint/2010/main" val="2387709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4238" y="812800"/>
            <a:ext cx="5791200" cy="4008438"/>
          </a:xfrm>
        </p:spPr>
      </p:sp>
      <p:sp>
        <p:nvSpPr>
          <p:cNvPr id="3" name="Notes Placeholder 2"/>
          <p:cNvSpPr>
            <a:spLocks noGrp="1"/>
          </p:cNvSpPr>
          <p:nvPr>
            <p:ph type="body" idx="1"/>
          </p:nvPr>
        </p:nvSpPr>
        <p:spPr/>
        <p:txBody>
          <a:bodyPr/>
          <a:lstStyle/>
          <a:p>
            <a:endParaRPr lang="cs-CZ" dirty="0"/>
          </a:p>
        </p:txBody>
      </p:sp>
      <p:sp>
        <p:nvSpPr>
          <p:cNvPr id="4" name="Slide Number Placeholder 3"/>
          <p:cNvSpPr>
            <a:spLocks noGrp="1"/>
          </p:cNvSpPr>
          <p:nvPr>
            <p:ph type="sldNum"/>
          </p:nvPr>
        </p:nvSpPr>
        <p:spPr/>
        <p:txBody>
          <a:bodyPr/>
          <a:lstStyle/>
          <a:p>
            <a:pPr algn="r"/>
            <a:fld id="{2C9AEA1B-42C6-4053-A5DE-8BD7CB52D013}" type="slidenum">
              <a:rPr lang="cs-CZ" sz="1400" b="0" strike="noStrike" spc="-1" smtClean="0">
                <a:latin typeface="Times New Roman"/>
              </a:rPr>
              <a:t>10</a:t>
            </a:fld>
            <a:endParaRPr lang="cs-CZ" sz="1400" b="0" strike="noStrike" spc="-1">
              <a:latin typeface="Times New Roman"/>
            </a:endParaRPr>
          </a:p>
        </p:txBody>
      </p:sp>
    </p:spTree>
    <p:extLst>
      <p:ext uri="{BB962C8B-B14F-4D97-AF65-F5344CB8AC3E}">
        <p14:creationId xmlns:p14="http://schemas.microsoft.com/office/powerpoint/2010/main" val="1606388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4238" y="812800"/>
            <a:ext cx="5791200" cy="4008438"/>
          </a:xfrm>
        </p:spPr>
      </p:sp>
      <p:sp>
        <p:nvSpPr>
          <p:cNvPr id="3" name="Notes Placeholder 2"/>
          <p:cNvSpPr>
            <a:spLocks noGrp="1"/>
          </p:cNvSpPr>
          <p:nvPr>
            <p:ph type="body" idx="1"/>
          </p:nvPr>
        </p:nvSpPr>
        <p:spPr/>
        <p:txBody>
          <a:bodyPr/>
          <a:lstStyle/>
          <a:p>
            <a:endParaRPr lang="cs-CZ" dirty="0"/>
          </a:p>
        </p:txBody>
      </p:sp>
      <p:sp>
        <p:nvSpPr>
          <p:cNvPr id="4" name="Slide Number Placeholder 3"/>
          <p:cNvSpPr>
            <a:spLocks noGrp="1"/>
          </p:cNvSpPr>
          <p:nvPr>
            <p:ph type="sldNum"/>
          </p:nvPr>
        </p:nvSpPr>
        <p:spPr/>
        <p:txBody>
          <a:bodyPr/>
          <a:lstStyle/>
          <a:p>
            <a:pPr algn="r"/>
            <a:fld id="{2C9AEA1B-42C6-4053-A5DE-8BD7CB52D013}" type="slidenum">
              <a:rPr lang="cs-CZ" sz="1400" b="0" strike="noStrike" spc="-1" smtClean="0">
                <a:latin typeface="Times New Roman"/>
              </a:rPr>
              <a:t>15</a:t>
            </a:fld>
            <a:endParaRPr lang="cs-CZ" sz="1400" b="0" strike="noStrike" spc="-1">
              <a:latin typeface="Times New Roman"/>
            </a:endParaRPr>
          </a:p>
        </p:txBody>
      </p:sp>
    </p:spTree>
    <p:extLst>
      <p:ext uri="{BB962C8B-B14F-4D97-AF65-F5344CB8AC3E}">
        <p14:creationId xmlns:p14="http://schemas.microsoft.com/office/powerpoint/2010/main" val="3162469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4238" y="812800"/>
            <a:ext cx="5791200" cy="4008438"/>
          </a:xfrm>
        </p:spPr>
      </p:sp>
      <p:sp>
        <p:nvSpPr>
          <p:cNvPr id="3" name="Notes Placeholder 2"/>
          <p:cNvSpPr>
            <a:spLocks noGrp="1"/>
          </p:cNvSpPr>
          <p:nvPr>
            <p:ph type="body" idx="1"/>
          </p:nvPr>
        </p:nvSpPr>
        <p:spPr/>
        <p:txBody>
          <a:bodyPr/>
          <a:lstStyle/>
          <a:p>
            <a:endParaRPr lang="cs-CZ" dirty="0"/>
          </a:p>
        </p:txBody>
      </p:sp>
      <p:sp>
        <p:nvSpPr>
          <p:cNvPr id="4" name="Slide Number Placeholder 3"/>
          <p:cNvSpPr>
            <a:spLocks noGrp="1"/>
          </p:cNvSpPr>
          <p:nvPr>
            <p:ph type="sldNum"/>
          </p:nvPr>
        </p:nvSpPr>
        <p:spPr/>
        <p:txBody>
          <a:bodyPr/>
          <a:lstStyle/>
          <a:p>
            <a:pPr algn="r"/>
            <a:fld id="{2C9AEA1B-42C6-4053-A5DE-8BD7CB52D013}" type="slidenum">
              <a:rPr lang="cs-CZ" sz="1400" b="0" strike="noStrike" spc="-1" smtClean="0">
                <a:latin typeface="Times New Roman"/>
              </a:rPr>
              <a:t>16</a:t>
            </a:fld>
            <a:endParaRPr lang="cs-CZ" sz="1400" b="0" strike="noStrike" spc="-1">
              <a:latin typeface="Times New Roman"/>
            </a:endParaRPr>
          </a:p>
        </p:txBody>
      </p:sp>
    </p:spTree>
    <p:extLst>
      <p:ext uri="{BB962C8B-B14F-4D97-AF65-F5344CB8AC3E}">
        <p14:creationId xmlns:p14="http://schemas.microsoft.com/office/powerpoint/2010/main" val="34537138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42" name="PlaceHolder 1"/>
          <p:cNvSpPr>
            <a:spLocks noGrp="1"/>
          </p:cNvSpPr>
          <p:nvPr>
            <p:ph type="title"/>
          </p:nvPr>
        </p:nvSpPr>
        <p:spPr>
          <a:xfrm>
            <a:off x="495000" y="273600"/>
            <a:ext cx="8915040" cy="1144800"/>
          </a:xfrm>
          <a:prstGeom prst="rect">
            <a:avLst/>
          </a:prstGeom>
        </p:spPr>
        <p:txBody>
          <a:bodyPr lIns="0" tIns="0" rIns="0" bIns="0" anchor="ctr">
            <a:noAutofit/>
          </a:bodyPr>
          <a:lstStyle/>
          <a:p>
            <a:pPr algn="ctr"/>
            <a:endParaRPr lang="cs-CZ" sz="4400" b="0" strike="noStrike" spc="-1">
              <a:latin typeface="Arial"/>
            </a:endParaRPr>
          </a:p>
        </p:txBody>
      </p:sp>
      <p:sp>
        <p:nvSpPr>
          <p:cNvPr id="43" name="PlaceHolder 2"/>
          <p:cNvSpPr>
            <a:spLocks noGrp="1"/>
          </p:cNvSpPr>
          <p:nvPr>
            <p:ph type="body"/>
          </p:nvPr>
        </p:nvSpPr>
        <p:spPr>
          <a:xfrm>
            <a:off x="495000" y="1604520"/>
            <a:ext cx="8915040" cy="1896840"/>
          </a:xfrm>
          <a:prstGeom prst="rect">
            <a:avLst/>
          </a:prstGeom>
        </p:spPr>
        <p:txBody>
          <a:bodyPr lIns="0" tIns="0" rIns="0" bIns="0">
            <a:normAutofit/>
          </a:bodyPr>
          <a:lstStyle/>
          <a:p>
            <a:endParaRPr lang="cs-CZ" sz="3200" b="0" strike="noStrike" spc="-1">
              <a:latin typeface="Arial"/>
            </a:endParaRPr>
          </a:p>
        </p:txBody>
      </p:sp>
      <p:sp>
        <p:nvSpPr>
          <p:cNvPr id="44" name="PlaceHolder 3"/>
          <p:cNvSpPr>
            <a:spLocks noGrp="1"/>
          </p:cNvSpPr>
          <p:nvPr>
            <p:ph type="body"/>
          </p:nvPr>
        </p:nvSpPr>
        <p:spPr>
          <a:xfrm>
            <a:off x="495000" y="3682080"/>
            <a:ext cx="8915040" cy="1896840"/>
          </a:xfrm>
          <a:prstGeom prst="rect">
            <a:avLst/>
          </a:prstGeom>
        </p:spPr>
        <p:txBody>
          <a:bodyPr lIns="0" tIns="0" rIns="0" bIns="0">
            <a:normAutofit/>
          </a:bodyPr>
          <a:lstStyle/>
          <a:p>
            <a:endParaRPr lang="cs-CZ" sz="3200" b="0" strike="noStrike" spc="-1">
              <a:latin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45" name="PlaceHolder 1"/>
          <p:cNvSpPr>
            <a:spLocks noGrp="1"/>
          </p:cNvSpPr>
          <p:nvPr>
            <p:ph type="title"/>
          </p:nvPr>
        </p:nvSpPr>
        <p:spPr>
          <a:xfrm>
            <a:off x="495000" y="273600"/>
            <a:ext cx="8915040" cy="1144800"/>
          </a:xfrm>
          <a:prstGeom prst="rect">
            <a:avLst/>
          </a:prstGeom>
        </p:spPr>
        <p:txBody>
          <a:bodyPr lIns="0" tIns="0" rIns="0" bIns="0" anchor="ctr">
            <a:noAutofit/>
          </a:bodyPr>
          <a:lstStyle/>
          <a:p>
            <a:pPr algn="ctr"/>
            <a:endParaRPr lang="cs-CZ" sz="4400" b="0" strike="noStrike" spc="-1">
              <a:latin typeface="Arial"/>
            </a:endParaRPr>
          </a:p>
        </p:txBody>
      </p:sp>
      <p:sp>
        <p:nvSpPr>
          <p:cNvPr id="46" name="PlaceHolder 2"/>
          <p:cNvSpPr>
            <a:spLocks noGrp="1"/>
          </p:cNvSpPr>
          <p:nvPr>
            <p:ph type="body"/>
          </p:nvPr>
        </p:nvSpPr>
        <p:spPr>
          <a:xfrm>
            <a:off x="495000" y="1604520"/>
            <a:ext cx="4350240" cy="1896840"/>
          </a:xfrm>
          <a:prstGeom prst="rect">
            <a:avLst/>
          </a:prstGeom>
        </p:spPr>
        <p:txBody>
          <a:bodyPr lIns="0" tIns="0" rIns="0" bIns="0">
            <a:normAutofit/>
          </a:bodyPr>
          <a:lstStyle/>
          <a:p>
            <a:endParaRPr lang="cs-CZ" sz="3200" b="0" strike="noStrike" spc="-1">
              <a:latin typeface="Arial"/>
            </a:endParaRPr>
          </a:p>
        </p:txBody>
      </p:sp>
      <p:sp>
        <p:nvSpPr>
          <p:cNvPr id="47" name="PlaceHolder 3"/>
          <p:cNvSpPr>
            <a:spLocks noGrp="1"/>
          </p:cNvSpPr>
          <p:nvPr>
            <p:ph type="body"/>
          </p:nvPr>
        </p:nvSpPr>
        <p:spPr>
          <a:xfrm>
            <a:off x="5063040" y="1604520"/>
            <a:ext cx="4350240" cy="1896840"/>
          </a:xfrm>
          <a:prstGeom prst="rect">
            <a:avLst/>
          </a:prstGeom>
        </p:spPr>
        <p:txBody>
          <a:bodyPr lIns="0" tIns="0" rIns="0" bIns="0">
            <a:normAutofit/>
          </a:bodyPr>
          <a:lstStyle/>
          <a:p>
            <a:endParaRPr lang="cs-CZ" sz="3200" b="0" strike="noStrike" spc="-1">
              <a:latin typeface="Arial"/>
            </a:endParaRPr>
          </a:p>
        </p:txBody>
      </p:sp>
      <p:sp>
        <p:nvSpPr>
          <p:cNvPr id="48" name="PlaceHolder 4"/>
          <p:cNvSpPr>
            <a:spLocks noGrp="1"/>
          </p:cNvSpPr>
          <p:nvPr>
            <p:ph type="body"/>
          </p:nvPr>
        </p:nvSpPr>
        <p:spPr>
          <a:xfrm>
            <a:off x="495000" y="3682080"/>
            <a:ext cx="4350240" cy="1896840"/>
          </a:xfrm>
          <a:prstGeom prst="rect">
            <a:avLst/>
          </a:prstGeom>
        </p:spPr>
        <p:txBody>
          <a:bodyPr lIns="0" tIns="0" rIns="0" bIns="0">
            <a:normAutofit/>
          </a:bodyPr>
          <a:lstStyle/>
          <a:p>
            <a:endParaRPr lang="cs-CZ" sz="3200" b="0" strike="noStrike" spc="-1">
              <a:latin typeface="Arial"/>
            </a:endParaRPr>
          </a:p>
        </p:txBody>
      </p:sp>
      <p:sp>
        <p:nvSpPr>
          <p:cNvPr id="49" name="PlaceHolder 5"/>
          <p:cNvSpPr>
            <a:spLocks noGrp="1"/>
          </p:cNvSpPr>
          <p:nvPr>
            <p:ph type="body"/>
          </p:nvPr>
        </p:nvSpPr>
        <p:spPr>
          <a:xfrm>
            <a:off x="5063040" y="3682080"/>
            <a:ext cx="4350240" cy="1896840"/>
          </a:xfrm>
          <a:prstGeom prst="rect">
            <a:avLst/>
          </a:prstGeom>
        </p:spPr>
        <p:txBody>
          <a:bodyPr lIns="0" tIns="0" rIns="0" bIns="0">
            <a:normAutofit/>
          </a:bodyPr>
          <a:lstStyle/>
          <a:p>
            <a:endParaRPr lang="cs-CZ" sz="3200" b="0" strike="noStrike" spc="-1">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50" name="PlaceHolder 1"/>
          <p:cNvSpPr>
            <a:spLocks noGrp="1"/>
          </p:cNvSpPr>
          <p:nvPr>
            <p:ph type="title"/>
          </p:nvPr>
        </p:nvSpPr>
        <p:spPr>
          <a:xfrm>
            <a:off x="495000" y="273600"/>
            <a:ext cx="8915040" cy="1144800"/>
          </a:xfrm>
          <a:prstGeom prst="rect">
            <a:avLst/>
          </a:prstGeom>
        </p:spPr>
        <p:txBody>
          <a:bodyPr lIns="0" tIns="0" rIns="0" bIns="0" anchor="ctr">
            <a:noAutofit/>
          </a:bodyPr>
          <a:lstStyle/>
          <a:p>
            <a:pPr algn="ctr"/>
            <a:endParaRPr lang="cs-CZ" sz="4400" b="0" strike="noStrike" spc="-1">
              <a:latin typeface="Arial"/>
            </a:endParaRPr>
          </a:p>
        </p:txBody>
      </p:sp>
      <p:sp>
        <p:nvSpPr>
          <p:cNvPr id="51" name="PlaceHolder 2"/>
          <p:cNvSpPr>
            <a:spLocks noGrp="1"/>
          </p:cNvSpPr>
          <p:nvPr>
            <p:ph type="body"/>
          </p:nvPr>
        </p:nvSpPr>
        <p:spPr>
          <a:xfrm>
            <a:off x="495000" y="1604520"/>
            <a:ext cx="2870280" cy="1896840"/>
          </a:xfrm>
          <a:prstGeom prst="rect">
            <a:avLst/>
          </a:prstGeom>
        </p:spPr>
        <p:txBody>
          <a:bodyPr lIns="0" tIns="0" rIns="0" bIns="0">
            <a:normAutofit/>
          </a:bodyPr>
          <a:lstStyle/>
          <a:p>
            <a:endParaRPr lang="cs-CZ" sz="3200" b="0" strike="noStrike" spc="-1">
              <a:latin typeface="Arial"/>
            </a:endParaRPr>
          </a:p>
        </p:txBody>
      </p:sp>
      <p:sp>
        <p:nvSpPr>
          <p:cNvPr id="52" name="PlaceHolder 3"/>
          <p:cNvSpPr>
            <a:spLocks noGrp="1"/>
          </p:cNvSpPr>
          <p:nvPr>
            <p:ph type="body"/>
          </p:nvPr>
        </p:nvSpPr>
        <p:spPr>
          <a:xfrm>
            <a:off x="3509280" y="1604520"/>
            <a:ext cx="2870280" cy="1896840"/>
          </a:xfrm>
          <a:prstGeom prst="rect">
            <a:avLst/>
          </a:prstGeom>
        </p:spPr>
        <p:txBody>
          <a:bodyPr lIns="0" tIns="0" rIns="0" bIns="0">
            <a:normAutofit/>
          </a:bodyPr>
          <a:lstStyle/>
          <a:p>
            <a:endParaRPr lang="cs-CZ" sz="3200" b="0" strike="noStrike" spc="-1">
              <a:latin typeface="Arial"/>
            </a:endParaRPr>
          </a:p>
        </p:txBody>
      </p:sp>
      <p:sp>
        <p:nvSpPr>
          <p:cNvPr id="53" name="PlaceHolder 4"/>
          <p:cNvSpPr>
            <a:spLocks noGrp="1"/>
          </p:cNvSpPr>
          <p:nvPr>
            <p:ph type="body"/>
          </p:nvPr>
        </p:nvSpPr>
        <p:spPr>
          <a:xfrm>
            <a:off x="6523200" y="1604520"/>
            <a:ext cx="2870280" cy="1896840"/>
          </a:xfrm>
          <a:prstGeom prst="rect">
            <a:avLst/>
          </a:prstGeom>
        </p:spPr>
        <p:txBody>
          <a:bodyPr lIns="0" tIns="0" rIns="0" bIns="0">
            <a:normAutofit/>
          </a:bodyPr>
          <a:lstStyle/>
          <a:p>
            <a:endParaRPr lang="cs-CZ" sz="3200" b="0" strike="noStrike" spc="-1">
              <a:latin typeface="Arial"/>
            </a:endParaRPr>
          </a:p>
        </p:txBody>
      </p:sp>
      <p:sp>
        <p:nvSpPr>
          <p:cNvPr id="54" name="PlaceHolder 5"/>
          <p:cNvSpPr>
            <a:spLocks noGrp="1"/>
          </p:cNvSpPr>
          <p:nvPr>
            <p:ph type="body"/>
          </p:nvPr>
        </p:nvSpPr>
        <p:spPr>
          <a:xfrm>
            <a:off x="495000" y="3682080"/>
            <a:ext cx="2870280" cy="1896840"/>
          </a:xfrm>
          <a:prstGeom prst="rect">
            <a:avLst/>
          </a:prstGeom>
        </p:spPr>
        <p:txBody>
          <a:bodyPr lIns="0" tIns="0" rIns="0" bIns="0">
            <a:normAutofit/>
          </a:bodyPr>
          <a:lstStyle/>
          <a:p>
            <a:endParaRPr lang="cs-CZ" sz="3200" b="0" strike="noStrike" spc="-1">
              <a:latin typeface="Arial"/>
            </a:endParaRPr>
          </a:p>
        </p:txBody>
      </p:sp>
      <p:sp>
        <p:nvSpPr>
          <p:cNvPr id="55" name="PlaceHolder 6"/>
          <p:cNvSpPr>
            <a:spLocks noGrp="1"/>
          </p:cNvSpPr>
          <p:nvPr>
            <p:ph type="body"/>
          </p:nvPr>
        </p:nvSpPr>
        <p:spPr>
          <a:xfrm>
            <a:off x="3509280" y="3682080"/>
            <a:ext cx="2870280" cy="1896840"/>
          </a:xfrm>
          <a:prstGeom prst="rect">
            <a:avLst/>
          </a:prstGeom>
        </p:spPr>
        <p:txBody>
          <a:bodyPr lIns="0" tIns="0" rIns="0" bIns="0">
            <a:normAutofit/>
          </a:bodyPr>
          <a:lstStyle/>
          <a:p>
            <a:endParaRPr lang="cs-CZ" sz="3200" b="0" strike="noStrike" spc="-1">
              <a:latin typeface="Arial"/>
            </a:endParaRPr>
          </a:p>
        </p:txBody>
      </p:sp>
      <p:sp>
        <p:nvSpPr>
          <p:cNvPr id="56" name="PlaceHolder 7"/>
          <p:cNvSpPr>
            <a:spLocks noGrp="1"/>
          </p:cNvSpPr>
          <p:nvPr>
            <p:ph type="body"/>
          </p:nvPr>
        </p:nvSpPr>
        <p:spPr>
          <a:xfrm>
            <a:off x="6523200" y="3682080"/>
            <a:ext cx="2870280" cy="1896840"/>
          </a:xfrm>
          <a:prstGeom prst="rect">
            <a:avLst/>
          </a:prstGeom>
        </p:spPr>
        <p:txBody>
          <a:bodyPr lIns="0" tIns="0" rIns="0" bIns="0">
            <a:normAutofit/>
          </a:bodyPr>
          <a:lstStyle/>
          <a:p>
            <a:endParaRPr lang="cs-CZ" sz="3200" b="0" strike="noStrike" spc="-1">
              <a:latin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79" name="PlaceHolder 1"/>
          <p:cNvSpPr>
            <a:spLocks noGrp="1"/>
          </p:cNvSpPr>
          <p:nvPr>
            <p:ph type="title"/>
          </p:nvPr>
        </p:nvSpPr>
        <p:spPr>
          <a:xfrm>
            <a:off x="495000" y="273600"/>
            <a:ext cx="8915040" cy="1144800"/>
          </a:xfrm>
          <a:prstGeom prst="rect">
            <a:avLst/>
          </a:prstGeom>
        </p:spPr>
        <p:txBody>
          <a:bodyPr lIns="0" tIns="0" rIns="0" bIns="0" anchor="ctr">
            <a:noAutofit/>
          </a:bodyPr>
          <a:lstStyle/>
          <a:p>
            <a:pPr algn="ctr"/>
            <a:endParaRPr lang="cs-CZ" sz="4400" b="0" strike="noStrike" spc="-1">
              <a:latin typeface="Arial"/>
            </a:endParaRPr>
          </a:p>
        </p:txBody>
      </p:sp>
      <p:sp>
        <p:nvSpPr>
          <p:cNvPr id="80" name="PlaceHolder 2"/>
          <p:cNvSpPr>
            <a:spLocks noGrp="1"/>
          </p:cNvSpPr>
          <p:nvPr>
            <p:ph type="subTitle"/>
          </p:nvPr>
        </p:nvSpPr>
        <p:spPr>
          <a:xfrm>
            <a:off x="495000" y="1604520"/>
            <a:ext cx="8915040" cy="3977280"/>
          </a:xfrm>
          <a:prstGeom prst="rect">
            <a:avLst/>
          </a:prstGeom>
        </p:spPr>
        <p:txBody>
          <a:bodyPr lIns="0" tIns="0" rIns="0" bIns="0" anchor="ctr">
            <a:noAutofit/>
          </a:bodyPr>
          <a:lstStyle/>
          <a:p>
            <a:pPr algn="ctr"/>
            <a:endParaRPr lang="cs-CZ" sz="3200" b="0" strike="noStrike" spc="-1">
              <a:latin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81" name="PlaceHolder 1"/>
          <p:cNvSpPr>
            <a:spLocks noGrp="1"/>
          </p:cNvSpPr>
          <p:nvPr>
            <p:ph type="title"/>
          </p:nvPr>
        </p:nvSpPr>
        <p:spPr>
          <a:xfrm>
            <a:off x="495000" y="273600"/>
            <a:ext cx="8915040" cy="1144800"/>
          </a:xfrm>
          <a:prstGeom prst="rect">
            <a:avLst/>
          </a:prstGeom>
        </p:spPr>
        <p:txBody>
          <a:bodyPr lIns="0" tIns="0" rIns="0" bIns="0" anchor="ctr">
            <a:noAutofit/>
          </a:bodyPr>
          <a:lstStyle/>
          <a:p>
            <a:pPr algn="ctr"/>
            <a:endParaRPr lang="cs-CZ" sz="4400" b="0" strike="noStrike" spc="-1">
              <a:latin typeface="Arial"/>
            </a:endParaRPr>
          </a:p>
        </p:txBody>
      </p:sp>
      <p:sp>
        <p:nvSpPr>
          <p:cNvPr id="82" name="PlaceHolder 2"/>
          <p:cNvSpPr>
            <a:spLocks noGrp="1"/>
          </p:cNvSpPr>
          <p:nvPr>
            <p:ph type="body"/>
          </p:nvPr>
        </p:nvSpPr>
        <p:spPr>
          <a:xfrm>
            <a:off x="495000" y="1604520"/>
            <a:ext cx="8915040" cy="3977280"/>
          </a:xfrm>
          <a:prstGeom prst="rect">
            <a:avLst/>
          </a:prstGeom>
        </p:spPr>
        <p:txBody>
          <a:bodyPr lIns="0" tIns="0" rIns="0" bIns="0">
            <a:normAutofit/>
          </a:bodyPr>
          <a:lstStyle/>
          <a:p>
            <a:endParaRPr lang="cs-CZ" sz="3200" b="0" strike="noStrike" spc="-1">
              <a:latin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83" name="PlaceHolder 1"/>
          <p:cNvSpPr>
            <a:spLocks noGrp="1"/>
          </p:cNvSpPr>
          <p:nvPr>
            <p:ph type="title"/>
          </p:nvPr>
        </p:nvSpPr>
        <p:spPr>
          <a:xfrm>
            <a:off x="495000" y="273600"/>
            <a:ext cx="8915040" cy="1144800"/>
          </a:xfrm>
          <a:prstGeom prst="rect">
            <a:avLst/>
          </a:prstGeom>
        </p:spPr>
        <p:txBody>
          <a:bodyPr lIns="0" tIns="0" rIns="0" bIns="0" anchor="ctr">
            <a:noAutofit/>
          </a:bodyPr>
          <a:lstStyle/>
          <a:p>
            <a:pPr algn="ctr"/>
            <a:endParaRPr lang="cs-CZ" sz="4400" b="0" strike="noStrike" spc="-1">
              <a:latin typeface="Arial"/>
            </a:endParaRPr>
          </a:p>
        </p:txBody>
      </p:sp>
      <p:sp>
        <p:nvSpPr>
          <p:cNvPr id="84" name="PlaceHolder 2"/>
          <p:cNvSpPr>
            <a:spLocks noGrp="1"/>
          </p:cNvSpPr>
          <p:nvPr>
            <p:ph type="body"/>
          </p:nvPr>
        </p:nvSpPr>
        <p:spPr>
          <a:xfrm>
            <a:off x="495000" y="1604520"/>
            <a:ext cx="4350240" cy="3977280"/>
          </a:xfrm>
          <a:prstGeom prst="rect">
            <a:avLst/>
          </a:prstGeom>
        </p:spPr>
        <p:txBody>
          <a:bodyPr lIns="0" tIns="0" rIns="0" bIns="0">
            <a:normAutofit/>
          </a:bodyPr>
          <a:lstStyle/>
          <a:p>
            <a:endParaRPr lang="cs-CZ" sz="3200" b="0" strike="noStrike" spc="-1">
              <a:latin typeface="Arial"/>
            </a:endParaRPr>
          </a:p>
        </p:txBody>
      </p:sp>
      <p:sp>
        <p:nvSpPr>
          <p:cNvPr id="85" name="PlaceHolder 3"/>
          <p:cNvSpPr>
            <a:spLocks noGrp="1"/>
          </p:cNvSpPr>
          <p:nvPr>
            <p:ph type="body"/>
          </p:nvPr>
        </p:nvSpPr>
        <p:spPr>
          <a:xfrm>
            <a:off x="5063040" y="1604520"/>
            <a:ext cx="4350240" cy="3977280"/>
          </a:xfrm>
          <a:prstGeom prst="rect">
            <a:avLst/>
          </a:prstGeom>
        </p:spPr>
        <p:txBody>
          <a:bodyPr lIns="0" tIns="0" rIns="0" bIns="0">
            <a:normAutofit/>
          </a:bodyPr>
          <a:lstStyle/>
          <a:p>
            <a:endParaRPr lang="cs-CZ" sz="3200" b="0" strike="noStrike" spc="-1">
              <a:latin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6" name="PlaceHolder 1"/>
          <p:cNvSpPr>
            <a:spLocks noGrp="1"/>
          </p:cNvSpPr>
          <p:nvPr>
            <p:ph type="title"/>
          </p:nvPr>
        </p:nvSpPr>
        <p:spPr>
          <a:xfrm>
            <a:off x="495000" y="273600"/>
            <a:ext cx="8915040" cy="1144800"/>
          </a:xfrm>
          <a:prstGeom prst="rect">
            <a:avLst/>
          </a:prstGeom>
        </p:spPr>
        <p:txBody>
          <a:bodyPr lIns="0" tIns="0" rIns="0" bIns="0" anchor="ctr">
            <a:noAutofit/>
          </a:bodyPr>
          <a:lstStyle/>
          <a:p>
            <a:pPr algn="ctr"/>
            <a:endParaRPr lang="cs-CZ" sz="4400" b="0" strike="noStrike" spc="-1">
              <a:latin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87" name="PlaceHolder 1"/>
          <p:cNvSpPr>
            <a:spLocks noGrp="1"/>
          </p:cNvSpPr>
          <p:nvPr>
            <p:ph type="subTitle"/>
          </p:nvPr>
        </p:nvSpPr>
        <p:spPr>
          <a:xfrm>
            <a:off x="495000" y="273600"/>
            <a:ext cx="8915040" cy="5307840"/>
          </a:xfrm>
          <a:prstGeom prst="rect">
            <a:avLst/>
          </a:prstGeom>
        </p:spPr>
        <p:txBody>
          <a:bodyPr lIns="0" tIns="0" rIns="0" bIns="0" anchor="ctr">
            <a:noAutofit/>
          </a:bodyPr>
          <a:lstStyle/>
          <a:p>
            <a:pPr algn="ctr"/>
            <a:endParaRPr lang="cs-CZ" sz="3200" b="0" strike="noStrike" spc="-1">
              <a:latin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88" name="PlaceHolder 1"/>
          <p:cNvSpPr>
            <a:spLocks noGrp="1"/>
          </p:cNvSpPr>
          <p:nvPr>
            <p:ph type="title"/>
          </p:nvPr>
        </p:nvSpPr>
        <p:spPr>
          <a:xfrm>
            <a:off x="495000" y="273600"/>
            <a:ext cx="8915040" cy="1144800"/>
          </a:xfrm>
          <a:prstGeom prst="rect">
            <a:avLst/>
          </a:prstGeom>
        </p:spPr>
        <p:txBody>
          <a:bodyPr lIns="0" tIns="0" rIns="0" bIns="0" anchor="ctr">
            <a:noAutofit/>
          </a:bodyPr>
          <a:lstStyle/>
          <a:p>
            <a:pPr algn="ctr"/>
            <a:endParaRPr lang="cs-CZ" sz="4400" b="0" strike="noStrike" spc="-1">
              <a:latin typeface="Arial"/>
            </a:endParaRPr>
          </a:p>
        </p:txBody>
      </p:sp>
      <p:sp>
        <p:nvSpPr>
          <p:cNvPr id="89" name="PlaceHolder 2"/>
          <p:cNvSpPr>
            <a:spLocks noGrp="1"/>
          </p:cNvSpPr>
          <p:nvPr>
            <p:ph type="body"/>
          </p:nvPr>
        </p:nvSpPr>
        <p:spPr>
          <a:xfrm>
            <a:off x="495000" y="1604520"/>
            <a:ext cx="4350240" cy="1896840"/>
          </a:xfrm>
          <a:prstGeom prst="rect">
            <a:avLst/>
          </a:prstGeom>
        </p:spPr>
        <p:txBody>
          <a:bodyPr lIns="0" tIns="0" rIns="0" bIns="0">
            <a:normAutofit/>
          </a:bodyPr>
          <a:lstStyle/>
          <a:p>
            <a:endParaRPr lang="cs-CZ" sz="3200" b="0" strike="noStrike" spc="-1">
              <a:latin typeface="Arial"/>
            </a:endParaRPr>
          </a:p>
        </p:txBody>
      </p:sp>
      <p:sp>
        <p:nvSpPr>
          <p:cNvPr id="90" name="PlaceHolder 3"/>
          <p:cNvSpPr>
            <a:spLocks noGrp="1"/>
          </p:cNvSpPr>
          <p:nvPr>
            <p:ph type="body"/>
          </p:nvPr>
        </p:nvSpPr>
        <p:spPr>
          <a:xfrm>
            <a:off x="5063040" y="1604520"/>
            <a:ext cx="4350240" cy="3977280"/>
          </a:xfrm>
          <a:prstGeom prst="rect">
            <a:avLst/>
          </a:prstGeom>
        </p:spPr>
        <p:txBody>
          <a:bodyPr lIns="0" tIns="0" rIns="0" bIns="0">
            <a:normAutofit/>
          </a:bodyPr>
          <a:lstStyle/>
          <a:p>
            <a:endParaRPr lang="cs-CZ" sz="3200" b="0" strike="noStrike" spc="-1">
              <a:latin typeface="Arial"/>
            </a:endParaRPr>
          </a:p>
        </p:txBody>
      </p:sp>
      <p:sp>
        <p:nvSpPr>
          <p:cNvPr id="91" name="PlaceHolder 4"/>
          <p:cNvSpPr>
            <a:spLocks noGrp="1"/>
          </p:cNvSpPr>
          <p:nvPr>
            <p:ph type="body"/>
          </p:nvPr>
        </p:nvSpPr>
        <p:spPr>
          <a:xfrm>
            <a:off x="495000" y="3682080"/>
            <a:ext cx="4350240" cy="1896840"/>
          </a:xfrm>
          <a:prstGeom prst="rect">
            <a:avLst/>
          </a:prstGeom>
        </p:spPr>
        <p:txBody>
          <a:bodyPr lIns="0" tIns="0" rIns="0" bIns="0">
            <a:normAutofit/>
          </a:bodyPr>
          <a:lstStyle/>
          <a:p>
            <a:endParaRPr lang="cs-CZ" sz="3200" b="0" strike="noStrike" spc="-1">
              <a:latin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1" name="PlaceHolder 1"/>
          <p:cNvSpPr>
            <a:spLocks noGrp="1"/>
          </p:cNvSpPr>
          <p:nvPr>
            <p:ph type="title"/>
          </p:nvPr>
        </p:nvSpPr>
        <p:spPr>
          <a:xfrm>
            <a:off x="495000" y="273600"/>
            <a:ext cx="8915040" cy="1144800"/>
          </a:xfrm>
          <a:prstGeom prst="rect">
            <a:avLst/>
          </a:prstGeom>
        </p:spPr>
        <p:txBody>
          <a:bodyPr lIns="0" tIns="0" rIns="0" bIns="0" anchor="ctr">
            <a:noAutofit/>
          </a:bodyPr>
          <a:lstStyle/>
          <a:p>
            <a:pPr algn="ctr"/>
            <a:endParaRPr lang="cs-CZ" sz="4400" b="0" strike="noStrike" spc="-1">
              <a:latin typeface="Arial"/>
            </a:endParaRPr>
          </a:p>
        </p:txBody>
      </p:sp>
      <p:sp>
        <p:nvSpPr>
          <p:cNvPr id="22" name="PlaceHolder 2"/>
          <p:cNvSpPr>
            <a:spLocks noGrp="1"/>
          </p:cNvSpPr>
          <p:nvPr>
            <p:ph type="subTitle"/>
          </p:nvPr>
        </p:nvSpPr>
        <p:spPr>
          <a:xfrm>
            <a:off x="495000" y="1604520"/>
            <a:ext cx="8915040" cy="3977280"/>
          </a:xfrm>
          <a:prstGeom prst="rect">
            <a:avLst/>
          </a:prstGeom>
        </p:spPr>
        <p:txBody>
          <a:bodyPr lIns="0" tIns="0" rIns="0" bIns="0" anchor="ctr">
            <a:noAutofit/>
          </a:bodyPr>
          <a:lstStyle/>
          <a:p>
            <a:pPr algn="ctr"/>
            <a:endParaRPr lang="cs-CZ" sz="3200" b="0" strike="noStrike" spc="-1">
              <a:latin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92" name="PlaceHolder 1"/>
          <p:cNvSpPr>
            <a:spLocks noGrp="1"/>
          </p:cNvSpPr>
          <p:nvPr>
            <p:ph type="title"/>
          </p:nvPr>
        </p:nvSpPr>
        <p:spPr>
          <a:xfrm>
            <a:off x="495000" y="273600"/>
            <a:ext cx="8915040" cy="1144800"/>
          </a:xfrm>
          <a:prstGeom prst="rect">
            <a:avLst/>
          </a:prstGeom>
        </p:spPr>
        <p:txBody>
          <a:bodyPr lIns="0" tIns="0" rIns="0" bIns="0" anchor="ctr">
            <a:noAutofit/>
          </a:bodyPr>
          <a:lstStyle/>
          <a:p>
            <a:pPr algn="ctr"/>
            <a:endParaRPr lang="cs-CZ" sz="4400" b="0" strike="noStrike" spc="-1">
              <a:latin typeface="Arial"/>
            </a:endParaRPr>
          </a:p>
        </p:txBody>
      </p:sp>
      <p:sp>
        <p:nvSpPr>
          <p:cNvPr id="93" name="PlaceHolder 2"/>
          <p:cNvSpPr>
            <a:spLocks noGrp="1"/>
          </p:cNvSpPr>
          <p:nvPr>
            <p:ph type="body"/>
          </p:nvPr>
        </p:nvSpPr>
        <p:spPr>
          <a:xfrm>
            <a:off x="495000" y="1604520"/>
            <a:ext cx="4350240" cy="3977280"/>
          </a:xfrm>
          <a:prstGeom prst="rect">
            <a:avLst/>
          </a:prstGeom>
        </p:spPr>
        <p:txBody>
          <a:bodyPr lIns="0" tIns="0" rIns="0" bIns="0">
            <a:normAutofit/>
          </a:bodyPr>
          <a:lstStyle/>
          <a:p>
            <a:endParaRPr lang="cs-CZ" sz="3200" b="0" strike="noStrike" spc="-1">
              <a:latin typeface="Arial"/>
            </a:endParaRPr>
          </a:p>
        </p:txBody>
      </p:sp>
      <p:sp>
        <p:nvSpPr>
          <p:cNvPr id="94" name="PlaceHolder 3"/>
          <p:cNvSpPr>
            <a:spLocks noGrp="1"/>
          </p:cNvSpPr>
          <p:nvPr>
            <p:ph type="body"/>
          </p:nvPr>
        </p:nvSpPr>
        <p:spPr>
          <a:xfrm>
            <a:off x="5063040" y="1604520"/>
            <a:ext cx="4350240" cy="1896840"/>
          </a:xfrm>
          <a:prstGeom prst="rect">
            <a:avLst/>
          </a:prstGeom>
        </p:spPr>
        <p:txBody>
          <a:bodyPr lIns="0" tIns="0" rIns="0" bIns="0">
            <a:normAutofit/>
          </a:bodyPr>
          <a:lstStyle/>
          <a:p>
            <a:endParaRPr lang="cs-CZ" sz="3200" b="0" strike="noStrike" spc="-1">
              <a:latin typeface="Arial"/>
            </a:endParaRPr>
          </a:p>
        </p:txBody>
      </p:sp>
      <p:sp>
        <p:nvSpPr>
          <p:cNvPr id="95" name="PlaceHolder 4"/>
          <p:cNvSpPr>
            <a:spLocks noGrp="1"/>
          </p:cNvSpPr>
          <p:nvPr>
            <p:ph type="body"/>
          </p:nvPr>
        </p:nvSpPr>
        <p:spPr>
          <a:xfrm>
            <a:off x="5063040" y="3682080"/>
            <a:ext cx="4350240" cy="1896840"/>
          </a:xfrm>
          <a:prstGeom prst="rect">
            <a:avLst/>
          </a:prstGeom>
        </p:spPr>
        <p:txBody>
          <a:bodyPr lIns="0" tIns="0" rIns="0" bIns="0">
            <a:normAutofit/>
          </a:bodyPr>
          <a:lstStyle/>
          <a:p>
            <a:endParaRPr lang="cs-CZ" sz="3200" b="0" strike="noStrike" spc="-1">
              <a:latin typeface="Aria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96" name="PlaceHolder 1"/>
          <p:cNvSpPr>
            <a:spLocks noGrp="1"/>
          </p:cNvSpPr>
          <p:nvPr>
            <p:ph type="title"/>
          </p:nvPr>
        </p:nvSpPr>
        <p:spPr>
          <a:xfrm>
            <a:off x="495000" y="273600"/>
            <a:ext cx="8915040" cy="1144800"/>
          </a:xfrm>
          <a:prstGeom prst="rect">
            <a:avLst/>
          </a:prstGeom>
        </p:spPr>
        <p:txBody>
          <a:bodyPr lIns="0" tIns="0" rIns="0" bIns="0" anchor="ctr">
            <a:noAutofit/>
          </a:bodyPr>
          <a:lstStyle/>
          <a:p>
            <a:pPr algn="ctr"/>
            <a:endParaRPr lang="cs-CZ" sz="4400" b="0" strike="noStrike" spc="-1">
              <a:latin typeface="Arial"/>
            </a:endParaRPr>
          </a:p>
        </p:txBody>
      </p:sp>
      <p:sp>
        <p:nvSpPr>
          <p:cNvPr id="97" name="PlaceHolder 2"/>
          <p:cNvSpPr>
            <a:spLocks noGrp="1"/>
          </p:cNvSpPr>
          <p:nvPr>
            <p:ph type="body"/>
          </p:nvPr>
        </p:nvSpPr>
        <p:spPr>
          <a:xfrm>
            <a:off x="495000" y="1604520"/>
            <a:ext cx="4350240" cy="1896840"/>
          </a:xfrm>
          <a:prstGeom prst="rect">
            <a:avLst/>
          </a:prstGeom>
        </p:spPr>
        <p:txBody>
          <a:bodyPr lIns="0" tIns="0" rIns="0" bIns="0">
            <a:normAutofit/>
          </a:bodyPr>
          <a:lstStyle/>
          <a:p>
            <a:endParaRPr lang="cs-CZ" sz="3200" b="0" strike="noStrike" spc="-1">
              <a:latin typeface="Arial"/>
            </a:endParaRPr>
          </a:p>
        </p:txBody>
      </p:sp>
      <p:sp>
        <p:nvSpPr>
          <p:cNvPr id="98" name="PlaceHolder 3"/>
          <p:cNvSpPr>
            <a:spLocks noGrp="1"/>
          </p:cNvSpPr>
          <p:nvPr>
            <p:ph type="body"/>
          </p:nvPr>
        </p:nvSpPr>
        <p:spPr>
          <a:xfrm>
            <a:off x="5063040" y="1604520"/>
            <a:ext cx="4350240" cy="1896840"/>
          </a:xfrm>
          <a:prstGeom prst="rect">
            <a:avLst/>
          </a:prstGeom>
        </p:spPr>
        <p:txBody>
          <a:bodyPr lIns="0" tIns="0" rIns="0" bIns="0">
            <a:normAutofit/>
          </a:bodyPr>
          <a:lstStyle/>
          <a:p>
            <a:endParaRPr lang="cs-CZ" sz="3200" b="0" strike="noStrike" spc="-1">
              <a:latin typeface="Arial"/>
            </a:endParaRPr>
          </a:p>
        </p:txBody>
      </p:sp>
      <p:sp>
        <p:nvSpPr>
          <p:cNvPr id="99" name="PlaceHolder 4"/>
          <p:cNvSpPr>
            <a:spLocks noGrp="1"/>
          </p:cNvSpPr>
          <p:nvPr>
            <p:ph type="body"/>
          </p:nvPr>
        </p:nvSpPr>
        <p:spPr>
          <a:xfrm>
            <a:off x="495000" y="3682080"/>
            <a:ext cx="8915040" cy="1896840"/>
          </a:xfrm>
          <a:prstGeom prst="rect">
            <a:avLst/>
          </a:prstGeom>
        </p:spPr>
        <p:txBody>
          <a:bodyPr lIns="0" tIns="0" rIns="0" bIns="0">
            <a:normAutofit/>
          </a:bodyPr>
          <a:lstStyle/>
          <a:p>
            <a:endParaRPr lang="cs-CZ" sz="3200" b="0" strike="noStrike" spc="-1">
              <a:latin typeface="Aria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00" name="PlaceHolder 1"/>
          <p:cNvSpPr>
            <a:spLocks noGrp="1"/>
          </p:cNvSpPr>
          <p:nvPr>
            <p:ph type="title"/>
          </p:nvPr>
        </p:nvSpPr>
        <p:spPr>
          <a:xfrm>
            <a:off x="495000" y="273600"/>
            <a:ext cx="8915040" cy="1144800"/>
          </a:xfrm>
          <a:prstGeom prst="rect">
            <a:avLst/>
          </a:prstGeom>
        </p:spPr>
        <p:txBody>
          <a:bodyPr lIns="0" tIns="0" rIns="0" bIns="0" anchor="ctr">
            <a:noAutofit/>
          </a:bodyPr>
          <a:lstStyle/>
          <a:p>
            <a:pPr algn="ctr"/>
            <a:endParaRPr lang="cs-CZ" sz="4400" b="0" strike="noStrike" spc="-1">
              <a:latin typeface="Arial"/>
            </a:endParaRPr>
          </a:p>
        </p:txBody>
      </p:sp>
      <p:sp>
        <p:nvSpPr>
          <p:cNvPr id="101" name="PlaceHolder 2"/>
          <p:cNvSpPr>
            <a:spLocks noGrp="1"/>
          </p:cNvSpPr>
          <p:nvPr>
            <p:ph type="body"/>
          </p:nvPr>
        </p:nvSpPr>
        <p:spPr>
          <a:xfrm>
            <a:off x="495000" y="1604520"/>
            <a:ext cx="8915040" cy="1896840"/>
          </a:xfrm>
          <a:prstGeom prst="rect">
            <a:avLst/>
          </a:prstGeom>
        </p:spPr>
        <p:txBody>
          <a:bodyPr lIns="0" tIns="0" rIns="0" bIns="0">
            <a:normAutofit/>
          </a:bodyPr>
          <a:lstStyle/>
          <a:p>
            <a:endParaRPr lang="cs-CZ" sz="3200" b="0" strike="noStrike" spc="-1">
              <a:latin typeface="Arial"/>
            </a:endParaRPr>
          </a:p>
        </p:txBody>
      </p:sp>
      <p:sp>
        <p:nvSpPr>
          <p:cNvPr id="102" name="PlaceHolder 3"/>
          <p:cNvSpPr>
            <a:spLocks noGrp="1"/>
          </p:cNvSpPr>
          <p:nvPr>
            <p:ph type="body"/>
          </p:nvPr>
        </p:nvSpPr>
        <p:spPr>
          <a:xfrm>
            <a:off x="495000" y="3682080"/>
            <a:ext cx="8915040" cy="1896840"/>
          </a:xfrm>
          <a:prstGeom prst="rect">
            <a:avLst/>
          </a:prstGeom>
        </p:spPr>
        <p:txBody>
          <a:bodyPr lIns="0" tIns="0" rIns="0" bIns="0">
            <a:normAutofit/>
          </a:bodyPr>
          <a:lstStyle/>
          <a:p>
            <a:endParaRPr lang="cs-CZ" sz="3200" b="0" strike="noStrike" spc="-1">
              <a:latin typeface="Aria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03" name="PlaceHolder 1"/>
          <p:cNvSpPr>
            <a:spLocks noGrp="1"/>
          </p:cNvSpPr>
          <p:nvPr>
            <p:ph type="title"/>
          </p:nvPr>
        </p:nvSpPr>
        <p:spPr>
          <a:xfrm>
            <a:off x="495000" y="273600"/>
            <a:ext cx="8915040" cy="1144800"/>
          </a:xfrm>
          <a:prstGeom prst="rect">
            <a:avLst/>
          </a:prstGeom>
        </p:spPr>
        <p:txBody>
          <a:bodyPr lIns="0" tIns="0" rIns="0" bIns="0" anchor="ctr">
            <a:noAutofit/>
          </a:bodyPr>
          <a:lstStyle/>
          <a:p>
            <a:pPr algn="ctr"/>
            <a:endParaRPr lang="cs-CZ" sz="4400" b="0" strike="noStrike" spc="-1">
              <a:latin typeface="Arial"/>
            </a:endParaRPr>
          </a:p>
        </p:txBody>
      </p:sp>
      <p:sp>
        <p:nvSpPr>
          <p:cNvPr id="104" name="PlaceHolder 2"/>
          <p:cNvSpPr>
            <a:spLocks noGrp="1"/>
          </p:cNvSpPr>
          <p:nvPr>
            <p:ph type="body"/>
          </p:nvPr>
        </p:nvSpPr>
        <p:spPr>
          <a:xfrm>
            <a:off x="495000" y="1604520"/>
            <a:ext cx="4350240" cy="1896840"/>
          </a:xfrm>
          <a:prstGeom prst="rect">
            <a:avLst/>
          </a:prstGeom>
        </p:spPr>
        <p:txBody>
          <a:bodyPr lIns="0" tIns="0" rIns="0" bIns="0">
            <a:normAutofit/>
          </a:bodyPr>
          <a:lstStyle/>
          <a:p>
            <a:endParaRPr lang="cs-CZ" sz="3200" b="0" strike="noStrike" spc="-1">
              <a:latin typeface="Arial"/>
            </a:endParaRPr>
          </a:p>
        </p:txBody>
      </p:sp>
      <p:sp>
        <p:nvSpPr>
          <p:cNvPr id="105" name="PlaceHolder 3"/>
          <p:cNvSpPr>
            <a:spLocks noGrp="1"/>
          </p:cNvSpPr>
          <p:nvPr>
            <p:ph type="body"/>
          </p:nvPr>
        </p:nvSpPr>
        <p:spPr>
          <a:xfrm>
            <a:off x="5063040" y="1604520"/>
            <a:ext cx="4350240" cy="1896840"/>
          </a:xfrm>
          <a:prstGeom prst="rect">
            <a:avLst/>
          </a:prstGeom>
        </p:spPr>
        <p:txBody>
          <a:bodyPr lIns="0" tIns="0" rIns="0" bIns="0">
            <a:normAutofit/>
          </a:bodyPr>
          <a:lstStyle/>
          <a:p>
            <a:endParaRPr lang="cs-CZ" sz="3200" b="0" strike="noStrike" spc="-1">
              <a:latin typeface="Arial"/>
            </a:endParaRPr>
          </a:p>
        </p:txBody>
      </p:sp>
      <p:sp>
        <p:nvSpPr>
          <p:cNvPr id="106" name="PlaceHolder 4"/>
          <p:cNvSpPr>
            <a:spLocks noGrp="1"/>
          </p:cNvSpPr>
          <p:nvPr>
            <p:ph type="body"/>
          </p:nvPr>
        </p:nvSpPr>
        <p:spPr>
          <a:xfrm>
            <a:off x="495000" y="3682080"/>
            <a:ext cx="4350240" cy="1896840"/>
          </a:xfrm>
          <a:prstGeom prst="rect">
            <a:avLst/>
          </a:prstGeom>
        </p:spPr>
        <p:txBody>
          <a:bodyPr lIns="0" tIns="0" rIns="0" bIns="0">
            <a:normAutofit/>
          </a:bodyPr>
          <a:lstStyle/>
          <a:p>
            <a:endParaRPr lang="cs-CZ" sz="3200" b="0" strike="noStrike" spc="-1">
              <a:latin typeface="Arial"/>
            </a:endParaRPr>
          </a:p>
        </p:txBody>
      </p:sp>
      <p:sp>
        <p:nvSpPr>
          <p:cNvPr id="107" name="PlaceHolder 5"/>
          <p:cNvSpPr>
            <a:spLocks noGrp="1"/>
          </p:cNvSpPr>
          <p:nvPr>
            <p:ph type="body"/>
          </p:nvPr>
        </p:nvSpPr>
        <p:spPr>
          <a:xfrm>
            <a:off x="5063040" y="3682080"/>
            <a:ext cx="4350240" cy="1896840"/>
          </a:xfrm>
          <a:prstGeom prst="rect">
            <a:avLst/>
          </a:prstGeom>
        </p:spPr>
        <p:txBody>
          <a:bodyPr lIns="0" tIns="0" rIns="0" bIns="0">
            <a:normAutofit/>
          </a:bodyPr>
          <a:lstStyle/>
          <a:p>
            <a:endParaRPr lang="cs-CZ" sz="3200" b="0" strike="noStrike" spc="-1">
              <a:latin typeface="Aria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08" name="PlaceHolder 1"/>
          <p:cNvSpPr>
            <a:spLocks noGrp="1"/>
          </p:cNvSpPr>
          <p:nvPr>
            <p:ph type="title"/>
          </p:nvPr>
        </p:nvSpPr>
        <p:spPr>
          <a:xfrm>
            <a:off x="495000" y="273600"/>
            <a:ext cx="8915040" cy="1144800"/>
          </a:xfrm>
          <a:prstGeom prst="rect">
            <a:avLst/>
          </a:prstGeom>
        </p:spPr>
        <p:txBody>
          <a:bodyPr lIns="0" tIns="0" rIns="0" bIns="0" anchor="ctr">
            <a:noAutofit/>
          </a:bodyPr>
          <a:lstStyle/>
          <a:p>
            <a:pPr algn="ctr"/>
            <a:endParaRPr lang="cs-CZ" sz="4400" b="0" strike="noStrike" spc="-1">
              <a:latin typeface="Arial"/>
            </a:endParaRPr>
          </a:p>
        </p:txBody>
      </p:sp>
      <p:sp>
        <p:nvSpPr>
          <p:cNvPr id="109" name="PlaceHolder 2"/>
          <p:cNvSpPr>
            <a:spLocks noGrp="1"/>
          </p:cNvSpPr>
          <p:nvPr>
            <p:ph type="body"/>
          </p:nvPr>
        </p:nvSpPr>
        <p:spPr>
          <a:xfrm>
            <a:off x="495000" y="1604520"/>
            <a:ext cx="2870280" cy="1896840"/>
          </a:xfrm>
          <a:prstGeom prst="rect">
            <a:avLst/>
          </a:prstGeom>
        </p:spPr>
        <p:txBody>
          <a:bodyPr lIns="0" tIns="0" rIns="0" bIns="0">
            <a:normAutofit/>
          </a:bodyPr>
          <a:lstStyle/>
          <a:p>
            <a:endParaRPr lang="cs-CZ" sz="3200" b="0" strike="noStrike" spc="-1">
              <a:latin typeface="Arial"/>
            </a:endParaRPr>
          </a:p>
        </p:txBody>
      </p:sp>
      <p:sp>
        <p:nvSpPr>
          <p:cNvPr id="110" name="PlaceHolder 3"/>
          <p:cNvSpPr>
            <a:spLocks noGrp="1"/>
          </p:cNvSpPr>
          <p:nvPr>
            <p:ph type="body"/>
          </p:nvPr>
        </p:nvSpPr>
        <p:spPr>
          <a:xfrm>
            <a:off x="3509280" y="1604520"/>
            <a:ext cx="2870280" cy="1896840"/>
          </a:xfrm>
          <a:prstGeom prst="rect">
            <a:avLst/>
          </a:prstGeom>
        </p:spPr>
        <p:txBody>
          <a:bodyPr lIns="0" tIns="0" rIns="0" bIns="0">
            <a:normAutofit/>
          </a:bodyPr>
          <a:lstStyle/>
          <a:p>
            <a:endParaRPr lang="cs-CZ" sz="3200" b="0" strike="noStrike" spc="-1">
              <a:latin typeface="Arial"/>
            </a:endParaRPr>
          </a:p>
        </p:txBody>
      </p:sp>
      <p:sp>
        <p:nvSpPr>
          <p:cNvPr id="111" name="PlaceHolder 4"/>
          <p:cNvSpPr>
            <a:spLocks noGrp="1"/>
          </p:cNvSpPr>
          <p:nvPr>
            <p:ph type="body"/>
          </p:nvPr>
        </p:nvSpPr>
        <p:spPr>
          <a:xfrm>
            <a:off x="6523200" y="1604520"/>
            <a:ext cx="2870280" cy="1896840"/>
          </a:xfrm>
          <a:prstGeom prst="rect">
            <a:avLst/>
          </a:prstGeom>
        </p:spPr>
        <p:txBody>
          <a:bodyPr lIns="0" tIns="0" rIns="0" bIns="0">
            <a:normAutofit/>
          </a:bodyPr>
          <a:lstStyle/>
          <a:p>
            <a:endParaRPr lang="cs-CZ" sz="3200" b="0" strike="noStrike" spc="-1">
              <a:latin typeface="Arial"/>
            </a:endParaRPr>
          </a:p>
        </p:txBody>
      </p:sp>
      <p:sp>
        <p:nvSpPr>
          <p:cNvPr id="112" name="PlaceHolder 5"/>
          <p:cNvSpPr>
            <a:spLocks noGrp="1"/>
          </p:cNvSpPr>
          <p:nvPr>
            <p:ph type="body"/>
          </p:nvPr>
        </p:nvSpPr>
        <p:spPr>
          <a:xfrm>
            <a:off x="495000" y="3682080"/>
            <a:ext cx="2870280" cy="1896840"/>
          </a:xfrm>
          <a:prstGeom prst="rect">
            <a:avLst/>
          </a:prstGeom>
        </p:spPr>
        <p:txBody>
          <a:bodyPr lIns="0" tIns="0" rIns="0" bIns="0">
            <a:normAutofit/>
          </a:bodyPr>
          <a:lstStyle/>
          <a:p>
            <a:endParaRPr lang="cs-CZ" sz="3200" b="0" strike="noStrike" spc="-1">
              <a:latin typeface="Arial"/>
            </a:endParaRPr>
          </a:p>
        </p:txBody>
      </p:sp>
      <p:sp>
        <p:nvSpPr>
          <p:cNvPr id="113" name="PlaceHolder 6"/>
          <p:cNvSpPr>
            <a:spLocks noGrp="1"/>
          </p:cNvSpPr>
          <p:nvPr>
            <p:ph type="body"/>
          </p:nvPr>
        </p:nvSpPr>
        <p:spPr>
          <a:xfrm>
            <a:off x="3509280" y="3682080"/>
            <a:ext cx="2870280" cy="1896840"/>
          </a:xfrm>
          <a:prstGeom prst="rect">
            <a:avLst/>
          </a:prstGeom>
        </p:spPr>
        <p:txBody>
          <a:bodyPr lIns="0" tIns="0" rIns="0" bIns="0">
            <a:normAutofit/>
          </a:bodyPr>
          <a:lstStyle/>
          <a:p>
            <a:endParaRPr lang="cs-CZ" sz="3200" b="0" strike="noStrike" spc="-1">
              <a:latin typeface="Arial"/>
            </a:endParaRPr>
          </a:p>
        </p:txBody>
      </p:sp>
      <p:sp>
        <p:nvSpPr>
          <p:cNvPr id="114" name="PlaceHolder 7"/>
          <p:cNvSpPr>
            <a:spLocks noGrp="1"/>
          </p:cNvSpPr>
          <p:nvPr>
            <p:ph type="body"/>
          </p:nvPr>
        </p:nvSpPr>
        <p:spPr>
          <a:xfrm>
            <a:off x="6523200" y="3682080"/>
            <a:ext cx="2870280" cy="1896840"/>
          </a:xfrm>
          <a:prstGeom prst="rect">
            <a:avLst/>
          </a:prstGeom>
        </p:spPr>
        <p:txBody>
          <a:bodyPr lIns="0" tIns="0" rIns="0" bIns="0">
            <a:normAutofit/>
          </a:bodyPr>
          <a:lstStyle/>
          <a:p>
            <a:endParaRPr lang="cs-CZ" sz="3200" b="0" strike="noStrike" spc="-1">
              <a:latin typeface="Aria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37" name="PlaceHolder 1"/>
          <p:cNvSpPr>
            <a:spLocks noGrp="1"/>
          </p:cNvSpPr>
          <p:nvPr>
            <p:ph type="title"/>
          </p:nvPr>
        </p:nvSpPr>
        <p:spPr>
          <a:xfrm>
            <a:off x="495000" y="273600"/>
            <a:ext cx="8915040" cy="1144800"/>
          </a:xfrm>
          <a:prstGeom prst="rect">
            <a:avLst/>
          </a:prstGeom>
        </p:spPr>
        <p:txBody>
          <a:bodyPr lIns="0" tIns="0" rIns="0" bIns="0" anchor="ctr">
            <a:noAutofit/>
          </a:bodyPr>
          <a:lstStyle/>
          <a:p>
            <a:pPr algn="ctr"/>
            <a:endParaRPr lang="cs-CZ" sz="4400" b="0" strike="noStrike" spc="-1">
              <a:latin typeface="Arial"/>
            </a:endParaRPr>
          </a:p>
        </p:txBody>
      </p:sp>
      <p:sp>
        <p:nvSpPr>
          <p:cNvPr id="138" name="PlaceHolder 2"/>
          <p:cNvSpPr>
            <a:spLocks noGrp="1"/>
          </p:cNvSpPr>
          <p:nvPr>
            <p:ph type="subTitle"/>
          </p:nvPr>
        </p:nvSpPr>
        <p:spPr>
          <a:xfrm>
            <a:off x="495000" y="1604520"/>
            <a:ext cx="8915040" cy="3977280"/>
          </a:xfrm>
          <a:prstGeom prst="rect">
            <a:avLst/>
          </a:prstGeom>
        </p:spPr>
        <p:txBody>
          <a:bodyPr lIns="0" tIns="0" rIns="0" bIns="0" anchor="ctr">
            <a:noAutofit/>
          </a:bodyPr>
          <a:lstStyle/>
          <a:p>
            <a:pPr algn="ctr"/>
            <a:endParaRPr lang="cs-CZ" sz="3200" b="0" strike="noStrike" spc="-1">
              <a:latin typeface="Aria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39" name="PlaceHolder 1"/>
          <p:cNvSpPr>
            <a:spLocks noGrp="1"/>
          </p:cNvSpPr>
          <p:nvPr>
            <p:ph type="title"/>
          </p:nvPr>
        </p:nvSpPr>
        <p:spPr>
          <a:xfrm>
            <a:off x="495000" y="273600"/>
            <a:ext cx="8915040" cy="1144800"/>
          </a:xfrm>
          <a:prstGeom prst="rect">
            <a:avLst/>
          </a:prstGeom>
        </p:spPr>
        <p:txBody>
          <a:bodyPr lIns="0" tIns="0" rIns="0" bIns="0" anchor="ctr">
            <a:noAutofit/>
          </a:bodyPr>
          <a:lstStyle/>
          <a:p>
            <a:pPr algn="ctr"/>
            <a:endParaRPr lang="cs-CZ" sz="4400" b="0" strike="noStrike" spc="-1">
              <a:latin typeface="Arial"/>
            </a:endParaRPr>
          </a:p>
        </p:txBody>
      </p:sp>
      <p:sp>
        <p:nvSpPr>
          <p:cNvPr id="140" name="PlaceHolder 2"/>
          <p:cNvSpPr>
            <a:spLocks noGrp="1"/>
          </p:cNvSpPr>
          <p:nvPr>
            <p:ph type="body"/>
          </p:nvPr>
        </p:nvSpPr>
        <p:spPr>
          <a:xfrm>
            <a:off x="495000" y="1604520"/>
            <a:ext cx="8915040" cy="3977280"/>
          </a:xfrm>
          <a:prstGeom prst="rect">
            <a:avLst/>
          </a:prstGeom>
        </p:spPr>
        <p:txBody>
          <a:bodyPr lIns="0" tIns="0" rIns="0" bIns="0">
            <a:normAutofit/>
          </a:bodyPr>
          <a:lstStyle/>
          <a:p>
            <a:endParaRPr lang="cs-CZ" sz="3200" b="0" strike="noStrike" spc="-1">
              <a:latin typeface="Aria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41" name="PlaceHolder 1"/>
          <p:cNvSpPr>
            <a:spLocks noGrp="1"/>
          </p:cNvSpPr>
          <p:nvPr>
            <p:ph type="title"/>
          </p:nvPr>
        </p:nvSpPr>
        <p:spPr>
          <a:xfrm>
            <a:off x="495000" y="273600"/>
            <a:ext cx="8915040" cy="1144800"/>
          </a:xfrm>
          <a:prstGeom prst="rect">
            <a:avLst/>
          </a:prstGeom>
        </p:spPr>
        <p:txBody>
          <a:bodyPr lIns="0" tIns="0" rIns="0" bIns="0" anchor="ctr">
            <a:noAutofit/>
          </a:bodyPr>
          <a:lstStyle/>
          <a:p>
            <a:pPr algn="ctr"/>
            <a:endParaRPr lang="cs-CZ" sz="4400" b="0" strike="noStrike" spc="-1">
              <a:latin typeface="Arial"/>
            </a:endParaRPr>
          </a:p>
        </p:txBody>
      </p:sp>
      <p:sp>
        <p:nvSpPr>
          <p:cNvPr id="142" name="PlaceHolder 2"/>
          <p:cNvSpPr>
            <a:spLocks noGrp="1"/>
          </p:cNvSpPr>
          <p:nvPr>
            <p:ph type="body"/>
          </p:nvPr>
        </p:nvSpPr>
        <p:spPr>
          <a:xfrm>
            <a:off x="495000" y="1604520"/>
            <a:ext cx="4350240" cy="3977280"/>
          </a:xfrm>
          <a:prstGeom prst="rect">
            <a:avLst/>
          </a:prstGeom>
        </p:spPr>
        <p:txBody>
          <a:bodyPr lIns="0" tIns="0" rIns="0" bIns="0">
            <a:normAutofit/>
          </a:bodyPr>
          <a:lstStyle/>
          <a:p>
            <a:endParaRPr lang="cs-CZ" sz="3200" b="0" strike="noStrike" spc="-1">
              <a:latin typeface="Arial"/>
            </a:endParaRPr>
          </a:p>
        </p:txBody>
      </p:sp>
      <p:sp>
        <p:nvSpPr>
          <p:cNvPr id="143" name="PlaceHolder 3"/>
          <p:cNvSpPr>
            <a:spLocks noGrp="1"/>
          </p:cNvSpPr>
          <p:nvPr>
            <p:ph type="body"/>
          </p:nvPr>
        </p:nvSpPr>
        <p:spPr>
          <a:xfrm>
            <a:off x="5063040" y="1604520"/>
            <a:ext cx="4350240" cy="3977280"/>
          </a:xfrm>
          <a:prstGeom prst="rect">
            <a:avLst/>
          </a:prstGeom>
        </p:spPr>
        <p:txBody>
          <a:bodyPr lIns="0" tIns="0" rIns="0" bIns="0">
            <a:normAutofit/>
          </a:bodyPr>
          <a:lstStyle/>
          <a:p>
            <a:endParaRPr lang="cs-CZ" sz="3200" b="0" strike="noStrike" spc="-1">
              <a:latin typeface="Aria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44" name="PlaceHolder 1"/>
          <p:cNvSpPr>
            <a:spLocks noGrp="1"/>
          </p:cNvSpPr>
          <p:nvPr>
            <p:ph type="title"/>
          </p:nvPr>
        </p:nvSpPr>
        <p:spPr>
          <a:xfrm>
            <a:off x="495000" y="273600"/>
            <a:ext cx="8915040" cy="1144800"/>
          </a:xfrm>
          <a:prstGeom prst="rect">
            <a:avLst/>
          </a:prstGeom>
        </p:spPr>
        <p:txBody>
          <a:bodyPr lIns="0" tIns="0" rIns="0" bIns="0" anchor="ctr">
            <a:noAutofit/>
          </a:bodyPr>
          <a:lstStyle/>
          <a:p>
            <a:pPr algn="ctr"/>
            <a:endParaRPr lang="cs-CZ" sz="4400" b="0" strike="noStrike" spc="-1">
              <a:latin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495000" y="273600"/>
            <a:ext cx="8915040" cy="1144800"/>
          </a:xfrm>
          <a:prstGeom prst="rect">
            <a:avLst/>
          </a:prstGeom>
        </p:spPr>
        <p:txBody>
          <a:bodyPr lIns="0" tIns="0" rIns="0" bIns="0" anchor="ctr">
            <a:noAutofit/>
          </a:bodyPr>
          <a:lstStyle/>
          <a:p>
            <a:pPr algn="ctr"/>
            <a:endParaRPr lang="cs-CZ" sz="4400" b="0" strike="noStrike" spc="-1">
              <a:latin typeface="Arial"/>
            </a:endParaRPr>
          </a:p>
        </p:txBody>
      </p:sp>
      <p:sp>
        <p:nvSpPr>
          <p:cNvPr id="24" name="PlaceHolder 2"/>
          <p:cNvSpPr>
            <a:spLocks noGrp="1"/>
          </p:cNvSpPr>
          <p:nvPr>
            <p:ph type="body"/>
          </p:nvPr>
        </p:nvSpPr>
        <p:spPr>
          <a:xfrm>
            <a:off x="495000" y="1604520"/>
            <a:ext cx="8915040" cy="3977280"/>
          </a:xfrm>
          <a:prstGeom prst="rect">
            <a:avLst/>
          </a:prstGeom>
        </p:spPr>
        <p:txBody>
          <a:bodyPr lIns="0" tIns="0" rIns="0" bIns="0">
            <a:normAutofit/>
          </a:bodyPr>
          <a:lstStyle/>
          <a:p>
            <a:endParaRPr lang="cs-CZ" sz="3200" b="0" strike="noStrike" spc="-1">
              <a:latin typeface="Aria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45" name="PlaceHolder 1"/>
          <p:cNvSpPr>
            <a:spLocks noGrp="1"/>
          </p:cNvSpPr>
          <p:nvPr>
            <p:ph type="subTitle"/>
          </p:nvPr>
        </p:nvSpPr>
        <p:spPr>
          <a:xfrm>
            <a:off x="495000" y="273600"/>
            <a:ext cx="8915040" cy="5307840"/>
          </a:xfrm>
          <a:prstGeom prst="rect">
            <a:avLst/>
          </a:prstGeom>
        </p:spPr>
        <p:txBody>
          <a:bodyPr lIns="0" tIns="0" rIns="0" bIns="0" anchor="ctr">
            <a:noAutofit/>
          </a:bodyPr>
          <a:lstStyle/>
          <a:p>
            <a:pPr algn="ctr"/>
            <a:endParaRPr lang="cs-CZ" sz="3200" b="0" strike="noStrike" spc="-1">
              <a:latin typeface="Aria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46" name="PlaceHolder 1"/>
          <p:cNvSpPr>
            <a:spLocks noGrp="1"/>
          </p:cNvSpPr>
          <p:nvPr>
            <p:ph type="title"/>
          </p:nvPr>
        </p:nvSpPr>
        <p:spPr>
          <a:xfrm>
            <a:off x="495000" y="273600"/>
            <a:ext cx="8915040" cy="1144800"/>
          </a:xfrm>
          <a:prstGeom prst="rect">
            <a:avLst/>
          </a:prstGeom>
        </p:spPr>
        <p:txBody>
          <a:bodyPr lIns="0" tIns="0" rIns="0" bIns="0" anchor="ctr">
            <a:noAutofit/>
          </a:bodyPr>
          <a:lstStyle/>
          <a:p>
            <a:pPr algn="ctr"/>
            <a:endParaRPr lang="cs-CZ" sz="4400" b="0" strike="noStrike" spc="-1">
              <a:latin typeface="Arial"/>
            </a:endParaRPr>
          </a:p>
        </p:txBody>
      </p:sp>
      <p:sp>
        <p:nvSpPr>
          <p:cNvPr id="147" name="PlaceHolder 2"/>
          <p:cNvSpPr>
            <a:spLocks noGrp="1"/>
          </p:cNvSpPr>
          <p:nvPr>
            <p:ph type="body"/>
          </p:nvPr>
        </p:nvSpPr>
        <p:spPr>
          <a:xfrm>
            <a:off x="495000" y="1604520"/>
            <a:ext cx="4350240" cy="1896840"/>
          </a:xfrm>
          <a:prstGeom prst="rect">
            <a:avLst/>
          </a:prstGeom>
        </p:spPr>
        <p:txBody>
          <a:bodyPr lIns="0" tIns="0" rIns="0" bIns="0">
            <a:normAutofit/>
          </a:bodyPr>
          <a:lstStyle/>
          <a:p>
            <a:endParaRPr lang="cs-CZ" sz="3200" b="0" strike="noStrike" spc="-1">
              <a:latin typeface="Arial"/>
            </a:endParaRPr>
          </a:p>
        </p:txBody>
      </p:sp>
      <p:sp>
        <p:nvSpPr>
          <p:cNvPr id="148" name="PlaceHolder 3"/>
          <p:cNvSpPr>
            <a:spLocks noGrp="1"/>
          </p:cNvSpPr>
          <p:nvPr>
            <p:ph type="body"/>
          </p:nvPr>
        </p:nvSpPr>
        <p:spPr>
          <a:xfrm>
            <a:off x="5063040" y="1604520"/>
            <a:ext cx="4350240" cy="3977280"/>
          </a:xfrm>
          <a:prstGeom prst="rect">
            <a:avLst/>
          </a:prstGeom>
        </p:spPr>
        <p:txBody>
          <a:bodyPr lIns="0" tIns="0" rIns="0" bIns="0">
            <a:normAutofit/>
          </a:bodyPr>
          <a:lstStyle/>
          <a:p>
            <a:endParaRPr lang="cs-CZ" sz="3200" b="0" strike="noStrike" spc="-1">
              <a:latin typeface="Arial"/>
            </a:endParaRPr>
          </a:p>
        </p:txBody>
      </p:sp>
      <p:sp>
        <p:nvSpPr>
          <p:cNvPr id="149" name="PlaceHolder 4"/>
          <p:cNvSpPr>
            <a:spLocks noGrp="1"/>
          </p:cNvSpPr>
          <p:nvPr>
            <p:ph type="body"/>
          </p:nvPr>
        </p:nvSpPr>
        <p:spPr>
          <a:xfrm>
            <a:off x="495000" y="3682080"/>
            <a:ext cx="4350240" cy="1896840"/>
          </a:xfrm>
          <a:prstGeom prst="rect">
            <a:avLst/>
          </a:prstGeom>
        </p:spPr>
        <p:txBody>
          <a:bodyPr lIns="0" tIns="0" rIns="0" bIns="0">
            <a:normAutofit/>
          </a:bodyPr>
          <a:lstStyle/>
          <a:p>
            <a:endParaRPr lang="cs-CZ" sz="3200" b="0" strike="noStrike" spc="-1">
              <a:latin typeface="Aria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50" name="PlaceHolder 1"/>
          <p:cNvSpPr>
            <a:spLocks noGrp="1"/>
          </p:cNvSpPr>
          <p:nvPr>
            <p:ph type="title"/>
          </p:nvPr>
        </p:nvSpPr>
        <p:spPr>
          <a:xfrm>
            <a:off x="495000" y="273600"/>
            <a:ext cx="8915040" cy="1144800"/>
          </a:xfrm>
          <a:prstGeom prst="rect">
            <a:avLst/>
          </a:prstGeom>
        </p:spPr>
        <p:txBody>
          <a:bodyPr lIns="0" tIns="0" rIns="0" bIns="0" anchor="ctr">
            <a:noAutofit/>
          </a:bodyPr>
          <a:lstStyle/>
          <a:p>
            <a:pPr algn="ctr"/>
            <a:endParaRPr lang="cs-CZ" sz="4400" b="0" strike="noStrike" spc="-1">
              <a:latin typeface="Arial"/>
            </a:endParaRPr>
          </a:p>
        </p:txBody>
      </p:sp>
      <p:sp>
        <p:nvSpPr>
          <p:cNvPr id="151" name="PlaceHolder 2"/>
          <p:cNvSpPr>
            <a:spLocks noGrp="1"/>
          </p:cNvSpPr>
          <p:nvPr>
            <p:ph type="body"/>
          </p:nvPr>
        </p:nvSpPr>
        <p:spPr>
          <a:xfrm>
            <a:off x="495000" y="1604520"/>
            <a:ext cx="4350240" cy="3977280"/>
          </a:xfrm>
          <a:prstGeom prst="rect">
            <a:avLst/>
          </a:prstGeom>
        </p:spPr>
        <p:txBody>
          <a:bodyPr lIns="0" tIns="0" rIns="0" bIns="0">
            <a:normAutofit/>
          </a:bodyPr>
          <a:lstStyle/>
          <a:p>
            <a:endParaRPr lang="cs-CZ" sz="3200" b="0" strike="noStrike" spc="-1">
              <a:latin typeface="Arial"/>
            </a:endParaRPr>
          </a:p>
        </p:txBody>
      </p:sp>
      <p:sp>
        <p:nvSpPr>
          <p:cNvPr id="152" name="PlaceHolder 3"/>
          <p:cNvSpPr>
            <a:spLocks noGrp="1"/>
          </p:cNvSpPr>
          <p:nvPr>
            <p:ph type="body"/>
          </p:nvPr>
        </p:nvSpPr>
        <p:spPr>
          <a:xfrm>
            <a:off x="5063040" y="1604520"/>
            <a:ext cx="4350240" cy="1896840"/>
          </a:xfrm>
          <a:prstGeom prst="rect">
            <a:avLst/>
          </a:prstGeom>
        </p:spPr>
        <p:txBody>
          <a:bodyPr lIns="0" tIns="0" rIns="0" bIns="0">
            <a:normAutofit/>
          </a:bodyPr>
          <a:lstStyle/>
          <a:p>
            <a:endParaRPr lang="cs-CZ" sz="3200" b="0" strike="noStrike" spc="-1">
              <a:latin typeface="Arial"/>
            </a:endParaRPr>
          </a:p>
        </p:txBody>
      </p:sp>
      <p:sp>
        <p:nvSpPr>
          <p:cNvPr id="153" name="PlaceHolder 4"/>
          <p:cNvSpPr>
            <a:spLocks noGrp="1"/>
          </p:cNvSpPr>
          <p:nvPr>
            <p:ph type="body"/>
          </p:nvPr>
        </p:nvSpPr>
        <p:spPr>
          <a:xfrm>
            <a:off x="5063040" y="3682080"/>
            <a:ext cx="4350240" cy="1896840"/>
          </a:xfrm>
          <a:prstGeom prst="rect">
            <a:avLst/>
          </a:prstGeom>
        </p:spPr>
        <p:txBody>
          <a:bodyPr lIns="0" tIns="0" rIns="0" bIns="0">
            <a:normAutofit/>
          </a:bodyPr>
          <a:lstStyle/>
          <a:p>
            <a:endParaRPr lang="cs-CZ" sz="3200" b="0" strike="noStrike" spc="-1">
              <a:latin typeface="Aria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54" name="PlaceHolder 1"/>
          <p:cNvSpPr>
            <a:spLocks noGrp="1"/>
          </p:cNvSpPr>
          <p:nvPr>
            <p:ph type="title"/>
          </p:nvPr>
        </p:nvSpPr>
        <p:spPr>
          <a:xfrm>
            <a:off x="495000" y="273600"/>
            <a:ext cx="8915040" cy="1144800"/>
          </a:xfrm>
          <a:prstGeom prst="rect">
            <a:avLst/>
          </a:prstGeom>
        </p:spPr>
        <p:txBody>
          <a:bodyPr lIns="0" tIns="0" rIns="0" bIns="0" anchor="ctr">
            <a:noAutofit/>
          </a:bodyPr>
          <a:lstStyle/>
          <a:p>
            <a:pPr algn="ctr"/>
            <a:endParaRPr lang="cs-CZ" sz="4400" b="0" strike="noStrike" spc="-1">
              <a:latin typeface="Arial"/>
            </a:endParaRPr>
          </a:p>
        </p:txBody>
      </p:sp>
      <p:sp>
        <p:nvSpPr>
          <p:cNvPr id="155" name="PlaceHolder 2"/>
          <p:cNvSpPr>
            <a:spLocks noGrp="1"/>
          </p:cNvSpPr>
          <p:nvPr>
            <p:ph type="body"/>
          </p:nvPr>
        </p:nvSpPr>
        <p:spPr>
          <a:xfrm>
            <a:off x="495000" y="1604520"/>
            <a:ext cx="4350240" cy="1896840"/>
          </a:xfrm>
          <a:prstGeom prst="rect">
            <a:avLst/>
          </a:prstGeom>
        </p:spPr>
        <p:txBody>
          <a:bodyPr lIns="0" tIns="0" rIns="0" bIns="0">
            <a:normAutofit/>
          </a:bodyPr>
          <a:lstStyle/>
          <a:p>
            <a:endParaRPr lang="cs-CZ" sz="3200" b="0" strike="noStrike" spc="-1">
              <a:latin typeface="Arial"/>
            </a:endParaRPr>
          </a:p>
        </p:txBody>
      </p:sp>
      <p:sp>
        <p:nvSpPr>
          <p:cNvPr id="156" name="PlaceHolder 3"/>
          <p:cNvSpPr>
            <a:spLocks noGrp="1"/>
          </p:cNvSpPr>
          <p:nvPr>
            <p:ph type="body"/>
          </p:nvPr>
        </p:nvSpPr>
        <p:spPr>
          <a:xfrm>
            <a:off x="5063040" y="1604520"/>
            <a:ext cx="4350240" cy="1896840"/>
          </a:xfrm>
          <a:prstGeom prst="rect">
            <a:avLst/>
          </a:prstGeom>
        </p:spPr>
        <p:txBody>
          <a:bodyPr lIns="0" tIns="0" rIns="0" bIns="0">
            <a:normAutofit/>
          </a:bodyPr>
          <a:lstStyle/>
          <a:p>
            <a:endParaRPr lang="cs-CZ" sz="3200" b="0" strike="noStrike" spc="-1">
              <a:latin typeface="Arial"/>
            </a:endParaRPr>
          </a:p>
        </p:txBody>
      </p:sp>
      <p:sp>
        <p:nvSpPr>
          <p:cNvPr id="157" name="PlaceHolder 4"/>
          <p:cNvSpPr>
            <a:spLocks noGrp="1"/>
          </p:cNvSpPr>
          <p:nvPr>
            <p:ph type="body"/>
          </p:nvPr>
        </p:nvSpPr>
        <p:spPr>
          <a:xfrm>
            <a:off x="495000" y="3682080"/>
            <a:ext cx="8915040" cy="1896840"/>
          </a:xfrm>
          <a:prstGeom prst="rect">
            <a:avLst/>
          </a:prstGeom>
        </p:spPr>
        <p:txBody>
          <a:bodyPr lIns="0" tIns="0" rIns="0" bIns="0">
            <a:normAutofit/>
          </a:bodyPr>
          <a:lstStyle/>
          <a:p>
            <a:endParaRPr lang="cs-CZ" sz="3200" b="0" strike="noStrike" spc="-1">
              <a:latin typeface="Aria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58" name="PlaceHolder 1"/>
          <p:cNvSpPr>
            <a:spLocks noGrp="1"/>
          </p:cNvSpPr>
          <p:nvPr>
            <p:ph type="title"/>
          </p:nvPr>
        </p:nvSpPr>
        <p:spPr>
          <a:xfrm>
            <a:off x="495000" y="273600"/>
            <a:ext cx="8915040" cy="1144800"/>
          </a:xfrm>
          <a:prstGeom prst="rect">
            <a:avLst/>
          </a:prstGeom>
        </p:spPr>
        <p:txBody>
          <a:bodyPr lIns="0" tIns="0" rIns="0" bIns="0" anchor="ctr">
            <a:noAutofit/>
          </a:bodyPr>
          <a:lstStyle/>
          <a:p>
            <a:pPr algn="ctr"/>
            <a:endParaRPr lang="cs-CZ" sz="4400" b="0" strike="noStrike" spc="-1">
              <a:latin typeface="Arial"/>
            </a:endParaRPr>
          </a:p>
        </p:txBody>
      </p:sp>
      <p:sp>
        <p:nvSpPr>
          <p:cNvPr id="159" name="PlaceHolder 2"/>
          <p:cNvSpPr>
            <a:spLocks noGrp="1"/>
          </p:cNvSpPr>
          <p:nvPr>
            <p:ph type="body"/>
          </p:nvPr>
        </p:nvSpPr>
        <p:spPr>
          <a:xfrm>
            <a:off x="495000" y="1604520"/>
            <a:ext cx="8915040" cy="1896840"/>
          </a:xfrm>
          <a:prstGeom prst="rect">
            <a:avLst/>
          </a:prstGeom>
        </p:spPr>
        <p:txBody>
          <a:bodyPr lIns="0" tIns="0" rIns="0" bIns="0">
            <a:normAutofit/>
          </a:bodyPr>
          <a:lstStyle/>
          <a:p>
            <a:endParaRPr lang="cs-CZ" sz="3200" b="0" strike="noStrike" spc="-1">
              <a:latin typeface="Arial"/>
            </a:endParaRPr>
          </a:p>
        </p:txBody>
      </p:sp>
      <p:sp>
        <p:nvSpPr>
          <p:cNvPr id="160" name="PlaceHolder 3"/>
          <p:cNvSpPr>
            <a:spLocks noGrp="1"/>
          </p:cNvSpPr>
          <p:nvPr>
            <p:ph type="body"/>
          </p:nvPr>
        </p:nvSpPr>
        <p:spPr>
          <a:xfrm>
            <a:off x="495000" y="3682080"/>
            <a:ext cx="8915040" cy="1896840"/>
          </a:xfrm>
          <a:prstGeom prst="rect">
            <a:avLst/>
          </a:prstGeom>
        </p:spPr>
        <p:txBody>
          <a:bodyPr lIns="0" tIns="0" rIns="0" bIns="0">
            <a:normAutofit/>
          </a:bodyPr>
          <a:lstStyle/>
          <a:p>
            <a:endParaRPr lang="cs-CZ" sz="3200" b="0" strike="noStrike" spc="-1">
              <a:latin typeface="Aria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61" name="PlaceHolder 1"/>
          <p:cNvSpPr>
            <a:spLocks noGrp="1"/>
          </p:cNvSpPr>
          <p:nvPr>
            <p:ph type="title"/>
          </p:nvPr>
        </p:nvSpPr>
        <p:spPr>
          <a:xfrm>
            <a:off x="495000" y="273600"/>
            <a:ext cx="8915040" cy="1144800"/>
          </a:xfrm>
          <a:prstGeom prst="rect">
            <a:avLst/>
          </a:prstGeom>
        </p:spPr>
        <p:txBody>
          <a:bodyPr lIns="0" tIns="0" rIns="0" bIns="0" anchor="ctr">
            <a:noAutofit/>
          </a:bodyPr>
          <a:lstStyle/>
          <a:p>
            <a:pPr algn="ctr"/>
            <a:endParaRPr lang="cs-CZ" sz="4400" b="0" strike="noStrike" spc="-1">
              <a:latin typeface="Arial"/>
            </a:endParaRPr>
          </a:p>
        </p:txBody>
      </p:sp>
      <p:sp>
        <p:nvSpPr>
          <p:cNvPr id="162" name="PlaceHolder 2"/>
          <p:cNvSpPr>
            <a:spLocks noGrp="1"/>
          </p:cNvSpPr>
          <p:nvPr>
            <p:ph type="body"/>
          </p:nvPr>
        </p:nvSpPr>
        <p:spPr>
          <a:xfrm>
            <a:off x="495000" y="1604520"/>
            <a:ext cx="4350240" cy="1896840"/>
          </a:xfrm>
          <a:prstGeom prst="rect">
            <a:avLst/>
          </a:prstGeom>
        </p:spPr>
        <p:txBody>
          <a:bodyPr lIns="0" tIns="0" rIns="0" bIns="0">
            <a:normAutofit/>
          </a:bodyPr>
          <a:lstStyle/>
          <a:p>
            <a:endParaRPr lang="cs-CZ" sz="3200" b="0" strike="noStrike" spc="-1">
              <a:latin typeface="Arial"/>
            </a:endParaRPr>
          </a:p>
        </p:txBody>
      </p:sp>
      <p:sp>
        <p:nvSpPr>
          <p:cNvPr id="163" name="PlaceHolder 3"/>
          <p:cNvSpPr>
            <a:spLocks noGrp="1"/>
          </p:cNvSpPr>
          <p:nvPr>
            <p:ph type="body"/>
          </p:nvPr>
        </p:nvSpPr>
        <p:spPr>
          <a:xfrm>
            <a:off x="5063040" y="1604520"/>
            <a:ext cx="4350240" cy="1896840"/>
          </a:xfrm>
          <a:prstGeom prst="rect">
            <a:avLst/>
          </a:prstGeom>
        </p:spPr>
        <p:txBody>
          <a:bodyPr lIns="0" tIns="0" rIns="0" bIns="0">
            <a:normAutofit/>
          </a:bodyPr>
          <a:lstStyle/>
          <a:p>
            <a:endParaRPr lang="cs-CZ" sz="3200" b="0" strike="noStrike" spc="-1">
              <a:latin typeface="Arial"/>
            </a:endParaRPr>
          </a:p>
        </p:txBody>
      </p:sp>
      <p:sp>
        <p:nvSpPr>
          <p:cNvPr id="164" name="PlaceHolder 4"/>
          <p:cNvSpPr>
            <a:spLocks noGrp="1"/>
          </p:cNvSpPr>
          <p:nvPr>
            <p:ph type="body"/>
          </p:nvPr>
        </p:nvSpPr>
        <p:spPr>
          <a:xfrm>
            <a:off x="495000" y="3682080"/>
            <a:ext cx="4350240" cy="1896840"/>
          </a:xfrm>
          <a:prstGeom prst="rect">
            <a:avLst/>
          </a:prstGeom>
        </p:spPr>
        <p:txBody>
          <a:bodyPr lIns="0" tIns="0" rIns="0" bIns="0">
            <a:normAutofit/>
          </a:bodyPr>
          <a:lstStyle/>
          <a:p>
            <a:endParaRPr lang="cs-CZ" sz="3200" b="0" strike="noStrike" spc="-1">
              <a:latin typeface="Arial"/>
            </a:endParaRPr>
          </a:p>
        </p:txBody>
      </p:sp>
      <p:sp>
        <p:nvSpPr>
          <p:cNvPr id="165" name="PlaceHolder 5"/>
          <p:cNvSpPr>
            <a:spLocks noGrp="1"/>
          </p:cNvSpPr>
          <p:nvPr>
            <p:ph type="body"/>
          </p:nvPr>
        </p:nvSpPr>
        <p:spPr>
          <a:xfrm>
            <a:off x="5063040" y="3682080"/>
            <a:ext cx="4350240" cy="1896840"/>
          </a:xfrm>
          <a:prstGeom prst="rect">
            <a:avLst/>
          </a:prstGeom>
        </p:spPr>
        <p:txBody>
          <a:bodyPr lIns="0" tIns="0" rIns="0" bIns="0">
            <a:normAutofit/>
          </a:bodyPr>
          <a:lstStyle/>
          <a:p>
            <a:endParaRPr lang="cs-CZ" sz="3200" b="0" strike="noStrike" spc="-1">
              <a:latin typeface="Aria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66" name="PlaceHolder 1"/>
          <p:cNvSpPr>
            <a:spLocks noGrp="1"/>
          </p:cNvSpPr>
          <p:nvPr>
            <p:ph type="title"/>
          </p:nvPr>
        </p:nvSpPr>
        <p:spPr>
          <a:xfrm>
            <a:off x="495000" y="273600"/>
            <a:ext cx="8915040" cy="1144800"/>
          </a:xfrm>
          <a:prstGeom prst="rect">
            <a:avLst/>
          </a:prstGeom>
        </p:spPr>
        <p:txBody>
          <a:bodyPr lIns="0" tIns="0" rIns="0" bIns="0" anchor="ctr">
            <a:noAutofit/>
          </a:bodyPr>
          <a:lstStyle/>
          <a:p>
            <a:pPr algn="ctr"/>
            <a:endParaRPr lang="cs-CZ" sz="4400" b="0" strike="noStrike" spc="-1">
              <a:latin typeface="Arial"/>
            </a:endParaRPr>
          </a:p>
        </p:txBody>
      </p:sp>
      <p:sp>
        <p:nvSpPr>
          <p:cNvPr id="167" name="PlaceHolder 2"/>
          <p:cNvSpPr>
            <a:spLocks noGrp="1"/>
          </p:cNvSpPr>
          <p:nvPr>
            <p:ph type="body"/>
          </p:nvPr>
        </p:nvSpPr>
        <p:spPr>
          <a:xfrm>
            <a:off x="495000" y="1604520"/>
            <a:ext cx="2870280" cy="1896840"/>
          </a:xfrm>
          <a:prstGeom prst="rect">
            <a:avLst/>
          </a:prstGeom>
        </p:spPr>
        <p:txBody>
          <a:bodyPr lIns="0" tIns="0" rIns="0" bIns="0">
            <a:normAutofit/>
          </a:bodyPr>
          <a:lstStyle/>
          <a:p>
            <a:endParaRPr lang="cs-CZ" sz="3200" b="0" strike="noStrike" spc="-1">
              <a:latin typeface="Arial"/>
            </a:endParaRPr>
          </a:p>
        </p:txBody>
      </p:sp>
      <p:sp>
        <p:nvSpPr>
          <p:cNvPr id="168" name="PlaceHolder 3"/>
          <p:cNvSpPr>
            <a:spLocks noGrp="1"/>
          </p:cNvSpPr>
          <p:nvPr>
            <p:ph type="body"/>
          </p:nvPr>
        </p:nvSpPr>
        <p:spPr>
          <a:xfrm>
            <a:off x="3509280" y="1604520"/>
            <a:ext cx="2870280" cy="1896840"/>
          </a:xfrm>
          <a:prstGeom prst="rect">
            <a:avLst/>
          </a:prstGeom>
        </p:spPr>
        <p:txBody>
          <a:bodyPr lIns="0" tIns="0" rIns="0" bIns="0">
            <a:normAutofit/>
          </a:bodyPr>
          <a:lstStyle/>
          <a:p>
            <a:endParaRPr lang="cs-CZ" sz="3200" b="0" strike="noStrike" spc="-1">
              <a:latin typeface="Arial"/>
            </a:endParaRPr>
          </a:p>
        </p:txBody>
      </p:sp>
      <p:sp>
        <p:nvSpPr>
          <p:cNvPr id="169" name="PlaceHolder 4"/>
          <p:cNvSpPr>
            <a:spLocks noGrp="1"/>
          </p:cNvSpPr>
          <p:nvPr>
            <p:ph type="body"/>
          </p:nvPr>
        </p:nvSpPr>
        <p:spPr>
          <a:xfrm>
            <a:off x="6523200" y="1604520"/>
            <a:ext cx="2870280" cy="1896840"/>
          </a:xfrm>
          <a:prstGeom prst="rect">
            <a:avLst/>
          </a:prstGeom>
        </p:spPr>
        <p:txBody>
          <a:bodyPr lIns="0" tIns="0" rIns="0" bIns="0">
            <a:normAutofit/>
          </a:bodyPr>
          <a:lstStyle/>
          <a:p>
            <a:endParaRPr lang="cs-CZ" sz="3200" b="0" strike="noStrike" spc="-1">
              <a:latin typeface="Arial"/>
            </a:endParaRPr>
          </a:p>
        </p:txBody>
      </p:sp>
      <p:sp>
        <p:nvSpPr>
          <p:cNvPr id="170" name="PlaceHolder 5"/>
          <p:cNvSpPr>
            <a:spLocks noGrp="1"/>
          </p:cNvSpPr>
          <p:nvPr>
            <p:ph type="body"/>
          </p:nvPr>
        </p:nvSpPr>
        <p:spPr>
          <a:xfrm>
            <a:off x="495000" y="3682080"/>
            <a:ext cx="2870280" cy="1896840"/>
          </a:xfrm>
          <a:prstGeom prst="rect">
            <a:avLst/>
          </a:prstGeom>
        </p:spPr>
        <p:txBody>
          <a:bodyPr lIns="0" tIns="0" rIns="0" bIns="0">
            <a:normAutofit/>
          </a:bodyPr>
          <a:lstStyle/>
          <a:p>
            <a:endParaRPr lang="cs-CZ" sz="3200" b="0" strike="noStrike" spc="-1">
              <a:latin typeface="Arial"/>
            </a:endParaRPr>
          </a:p>
        </p:txBody>
      </p:sp>
      <p:sp>
        <p:nvSpPr>
          <p:cNvPr id="171" name="PlaceHolder 6"/>
          <p:cNvSpPr>
            <a:spLocks noGrp="1"/>
          </p:cNvSpPr>
          <p:nvPr>
            <p:ph type="body"/>
          </p:nvPr>
        </p:nvSpPr>
        <p:spPr>
          <a:xfrm>
            <a:off x="3509280" y="3682080"/>
            <a:ext cx="2870280" cy="1896840"/>
          </a:xfrm>
          <a:prstGeom prst="rect">
            <a:avLst/>
          </a:prstGeom>
        </p:spPr>
        <p:txBody>
          <a:bodyPr lIns="0" tIns="0" rIns="0" bIns="0">
            <a:normAutofit/>
          </a:bodyPr>
          <a:lstStyle/>
          <a:p>
            <a:endParaRPr lang="cs-CZ" sz="3200" b="0" strike="noStrike" spc="-1">
              <a:latin typeface="Arial"/>
            </a:endParaRPr>
          </a:p>
        </p:txBody>
      </p:sp>
      <p:sp>
        <p:nvSpPr>
          <p:cNvPr id="172" name="PlaceHolder 7"/>
          <p:cNvSpPr>
            <a:spLocks noGrp="1"/>
          </p:cNvSpPr>
          <p:nvPr>
            <p:ph type="body"/>
          </p:nvPr>
        </p:nvSpPr>
        <p:spPr>
          <a:xfrm>
            <a:off x="6523200" y="3682080"/>
            <a:ext cx="2870280" cy="1896840"/>
          </a:xfrm>
          <a:prstGeom prst="rect">
            <a:avLst/>
          </a:prstGeom>
        </p:spPr>
        <p:txBody>
          <a:bodyPr lIns="0" tIns="0" rIns="0" bIns="0">
            <a:normAutofit/>
          </a:bodyPr>
          <a:lstStyle/>
          <a:p>
            <a:endParaRPr lang="cs-CZ" sz="3200" b="0" strike="noStrike" spc="-1">
              <a:latin typeface="Aria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303" name="PlaceHolder 1"/>
          <p:cNvSpPr>
            <a:spLocks noGrp="1"/>
          </p:cNvSpPr>
          <p:nvPr>
            <p:ph type="title"/>
          </p:nvPr>
        </p:nvSpPr>
        <p:spPr>
          <a:xfrm>
            <a:off x="495000" y="273600"/>
            <a:ext cx="8915040" cy="1144800"/>
          </a:xfrm>
          <a:prstGeom prst="rect">
            <a:avLst/>
          </a:prstGeom>
        </p:spPr>
        <p:txBody>
          <a:bodyPr lIns="0" tIns="0" rIns="0" bIns="0" anchor="ctr">
            <a:noAutofit/>
          </a:bodyPr>
          <a:lstStyle/>
          <a:p>
            <a:pPr algn="ctr"/>
            <a:endParaRPr lang="cs-CZ" sz="4400" b="0" strike="noStrike" spc="-1">
              <a:latin typeface="Arial"/>
            </a:endParaRPr>
          </a:p>
        </p:txBody>
      </p:sp>
      <p:sp>
        <p:nvSpPr>
          <p:cNvPr id="304" name="PlaceHolder 2"/>
          <p:cNvSpPr>
            <a:spLocks noGrp="1"/>
          </p:cNvSpPr>
          <p:nvPr>
            <p:ph type="subTitle"/>
          </p:nvPr>
        </p:nvSpPr>
        <p:spPr>
          <a:xfrm>
            <a:off x="495000" y="1604520"/>
            <a:ext cx="8915040" cy="3977280"/>
          </a:xfrm>
          <a:prstGeom prst="rect">
            <a:avLst/>
          </a:prstGeom>
        </p:spPr>
        <p:txBody>
          <a:bodyPr lIns="0" tIns="0" rIns="0" bIns="0" anchor="ctr">
            <a:noAutofit/>
          </a:bodyPr>
          <a:lstStyle/>
          <a:p>
            <a:pPr algn="ctr"/>
            <a:endParaRPr lang="cs-CZ" sz="3200" b="0" strike="noStrike" spc="-1">
              <a:latin typeface="Aria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305" name="PlaceHolder 1"/>
          <p:cNvSpPr>
            <a:spLocks noGrp="1"/>
          </p:cNvSpPr>
          <p:nvPr>
            <p:ph type="title"/>
          </p:nvPr>
        </p:nvSpPr>
        <p:spPr>
          <a:xfrm>
            <a:off x="495000" y="273600"/>
            <a:ext cx="8915040" cy="1144800"/>
          </a:xfrm>
          <a:prstGeom prst="rect">
            <a:avLst/>
          </a:prstGeom>
        </p:spPr>
        <p:txBody>
          <a:bodyPr lIns="0" tIns="0" rIns="0" bIns="0" anchor="ctr">
            <a:noAutofit/>
          </a:bodyPr>
          <a:lstStyle/>
          <a:p>
            <a:pPr algn="ctr"/>
            <a:endParaRPr lang="cs-CZ" sz="4400" b="0" strike="noStrike" spc="-1">
              <a:latin typeface="Arial"/>
            </a:endParaRPr>
          </a:p>
        </p:txBody>
      </p:sp>
      <p:sp>
        <p:nvSpPr>
          <p:cNvPr id="306" name="PlaceHolder 2"/>
          <p:cNvSpPr>
            <a:spLocks noGrp="1"/>
          </p:cNvSpPr>
          <p:nvPr>
            <p:ph type="body"/>
          </p:nvPr>
        </p:nvSpPr>
        <p:spPr>
          <a:xfrm>
            <a:off x="495000" y="1604520"/>
            <a:ext cx="8915040" cy="3977280"/>
          </a:xfrm>
          <a:prstGeom prst="rect">
            <a:avLst/>
          </a:prstGeom>
        </p:spPr>
        <p:txBody>
          <a:bodyPr lIns="0" tIns="0" rIns="0" bIns="0">
            <a:normAutofit/>
          </a:bodyPr>
          <a:lstStyle/>
          <a:p>
            <a:endParaRPr lang="cs-CZ" sz="3200" b="0" strike="noStrike" spc="-1">
              <a:latin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25" name="PlaceHolder 1"/>
          <p:cNvSpPr>
            <a:spLocks noGrp="1"/>
          </p:cNvSpPr>
          <p:nvPr>
            <p:ph type="title"/>
          </p:nvPr>
        </p:nvSpPr>
        <p:spPr>
          <a:xfrm>
            <a:off x="495000" y="273600"/>
            <a:ext cx="8915040" cy="1144800"/>
          </a:xfrm>
          <a:prstGeom prst="rect">
            <a:avLst/>
          </a:prstGeom>
        </p:spPr>
        <p:txBody>
          <a:bodyPr lIns="0" tIns="0" rIns="0" bIns="0" anchor="ctr">
            <a:noAutofit/>
          </a:bodyPr>
          <a:lstStyle/>
          <a:p>
            <a:pPr algn="ctr"/>
            <a:endParaRPr lang="cs-CZ" sz="4400" b="0" strike="noStrike" spc="-1">
              <a:latin typeface="Arial"/>
            </a:endParaRPr>
          </a:p>
        </p:txBody>
      </p:sp>
      <p:sp>
        <p:nvSpPr>
          <p:cNvPr id="26" name="PlaceHolder 2"/>
          <p:cNvSpPr>
            <a:spLocks noGrp="1"/>
          </p:cNvSpPr>
          <p:nvPr>
            <p:ph type="body"/>
          </p:nvPr>
        </p:nvSpPr>
        <p:spPr>
          <a:xfrm>
            <a:off x="495000" y="1604520"/>
            <a:ext cx="4350240" cy="3977280"/>
          </a:xfrm>
          <a:prstGeom prst="rect">
            <a:avLst/>
          </a:prstGeom>
        </p:spPr>
        <p:txBody>
          <a:bodyPr lIns="0" tIns="0" rIns="0" bIns="0">
            <a:normAutofit/>
          </a:bodyPr>
          <a:lstStyle/>
          <a:p>
            <a:endParaRPr lang="cs-CZ" sz="3200" b="0" strike="noStrike" spc="-1">
              <a:latin typeface="Arial"/>
            </a:endParaRPr>
          </a:p>
        </p:txBody>
      </p:sp>
      <p:sp>
        <p:nvSpPr>
          <p:cNvPr id="27" name="PlaceHolder 3"/>
          <p:cNvSpPr>
            <a:spLocks noGrp="1"/>
          </p:cNvSpPr>
          <p:nvPr>
            <p:ph type="body"/>
          </p:nvPr>
        </p:nvSpPr>
        <p:spPr>
          <a:xfrm>
            <a:off x="5063040" y="1604520"/>
            <a:ext cx="4350240" cy="3977280"/>
          </a:xfrm>
          <a:prstGeom prst="rect">
            <a:avLst/>
          </a:prstGeom>
        </p:spPr>
        <p:txBody>
          <a:bodyPr lIns="0" tIns="0" rIns="0" bIns="0">
            <a:normAutofit/>
          </a:bodyPr>
          <a:lstStyle/>
          <a:p>
            <a:endParaRPr lang="cs-CZ" sz="3200" b="0" strike="noStrike" spc="-1">
              <a:latin typeface="Arial"/>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307" name="PlaceHolder 1"/>
          <p:cNvSpPr>
            <a:spLocks noGrp="1"/>
          </p:cNvSpPr>
          <p:nvPr>
            <p:ph type="title"/>
          </p:nvPr>
        </p:nvSpPr>
        <p:spPr>
          <a:xfrm>
            <a:off x="495000" y="273600"/>
            <a:ext cx="8915040" cy="1144800"/>
          </a:xfrm>
          <a:prstGeom prst="rect">
            <a:avLst/>
          </a:prstGeom>
        </p:spPr>
        <p:txBody>
          <a:bodyPr lIns="0" tIns="0" rIns="0" bIns="0" anchor="ctr">
            <a:noAutofit/>
          </a:bodyPr>
          <a:lstStyle/>
          <a:p>
            <a:pPr algn="ctr"/>
            <a:endParaRPr lang="cs-CZ" sz="4400" b="0" strike="noStrike" spc="-1">
              <a:latin typeface="Arial"/>
            </a:endParaRPr>
          </a:p>
        </p:txBody>
      </p:sp>
      <p:sp>
        <p:nvSpPr>
          <p:cNvPr id="308" name="PlaceHolder 2"/>
          <p:cNvSpPr>
            <a:spLocks noGrp="1"/>
          </p:cNvSpPr>
          <p:nvPr>
            <p:ph type="body"/>
          </p:nvPr>
        </p:nvSpPr>
        <p:spPr>
          <a:xfrm>
            <a:off x="495000" y="1604520"/>
            <a:ext cx="4350240" cy="3977280"/>
          </a:xfrm>
          <a:prstGeom prst="rect">
            <a:avLst/>
          </a:prstGeom>
        </p:spPr>
        <p:txBody>
          <a:bodyPr lIns="0" tIns="0" rIns="0" bIns="0">
            <a:normAutofit/>
          </a:bodyPr>
          <a:lstStyle/>
          <a:p>
            <a:endParaRPr lang="cs-CZ" sz="3200" b="0" strike="noStrike" spc="-1">
              <a:latin typeface="Arial"/>
            </a:endParaRPr>
          </a:p>
        </p:txBody>
      </p:sp>
      <p:sp>
        <p:nvSpPr>
          <p:cNvPr id="309" name="PlaceHolder 3"/>
          <p:cNvSpPr>
            <a:spLocks noGrp="1"/>
          </p:cNvSpPr>
          <p:nvPr>
            <p:ph type="body"/>
          </p:nvPr>
        </p:nvSpPr>
        <p:spPr>
          <a:xfrm>
            <a:off x="5063040" y="1604520"/>
            <a:ext cx="4350240" cy="3977280"/>
          </a:xfrm>
          <a:prstGeom prst="rect">
            <a:avLst/>
          </a:prstGeom>
        </p:spPr>
        <p:txBody>
          <a:bodyPr lIns="0" tIns="0" rIns="0" bIns="0">
            <a:normAutofit/>
          </a:bodyPr>
          <a:lstStyle/>
          <a:p>
            <a:endParaRPr lang="cs-CZ" sz="3200" b="0" strike="noStrike" spc="-1">
              <a:latin typeface="Aria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10" name="PlaceHolder 1"/>
          <p:cNvSpPr>
            <a:spLocks noGrp="1"/>
          </p:cNvSpPr>
          <p:nvPr>
            <p:ph type="title"/>
          </p:nvPr>
        </p:nvSpPr>
        <p:spPr>
          <a:xfrm>
            <a:off x="495000" y="273600"/>
            <a:ext cx="8915040" cy="1144800"/>
          </a:xfrm>
          <a:prstGeom prst="rect">
            <a:avLst/>
          </a:prstGeom>
        </p:spPr>
        <p:txBody>
          <a:bodyPr lIns="0" tIns="0" rIns="0" bIns="0" anchor="ctr">
            <a:noAutofit/>
          </a:bodyPr>
          <a:lstStyle/>
          <a:p>
            <a:pPr algn="ctr"/>
            <a:endParaRPr lang="cs-CZ" sz="4400" b="0" strike="noStrike" spc="-1">
              <a:latin typeface="Aria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311" name="PlaceHolder 1"/>
          <p:cNvSpPr>
            <a:spLocks noGrp="1"/>
          </p:cNvSpPr>
          <p:nvPr>
            <p:ph type="subTitle"/>
          </p:nvPr>
        </p:nvSpPr>
        <p:spPr>
          <a:xfrm>
            <a:off x="495000" y="273600"/>
            <a:ext cx="8915040" cy="5307840"/>
          </a:xfrm>
          <a:prstGeom prst="rect">
            <a:avLst/>
          </a:prstGeom>
        </p:spPr>
        <p:txBody>
          <a:bodyPr lIns="0" tIns="0" rIns="0" bIns="0" anchor="ctr">
            <a:noAutofit/>
          </a:bodyPr>
          <a:lstStyle/>
          <a:p>
            <a:pPr algn="ctr"/>
            <a:endParaRPr lang="cs-CZ" sz="3200" b="0" strike="noStrike" spc="-1">
              <a:latin typeface="Aria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312" name="PlaceHolder 1"/>
          <p:cNvSpPr>
            <a:spLocks noGrp="1"/>
          </p:cNvSpPr>
          <p:nvPr>
            <p:ph type="title"/>
          </p:nvPr>
        </p:nvSpPr>
        <p:spPr>
          <a:xfrm>
            <a:off x="495000" y="273600"/>
            <a:ext cx="8915040" cy="1144800"/>
          </a:xfrm>
          <a:prstGeom prst="rect">
            <a:avLst/>
          </a:prstGeom>
        </p:spPr>
        <p:txBody>
          <a:bodyPr lIns="0" tIns="0" rIns="0" bIns="0" anchor="ctr">
            <a:noAutofit/>
          </a:bodyPr>
          <a:lstStyle/>
          <a:p>
            <a:pPr algn="ctr"/>
            <a:endParaRPr lang="cs-CZ" sz="4400" b="0" strike="noStrike" spc="-1">
              <a:latin typeface="Arial"/>
            </a:endParaRPr>
          </a:p>
        </p:txBody>
      </p:sp>
      <p:sp>
        <p:nvSpPr>
          <p:cNvPr id="313" name="PlaceHolder 2"/>
          <p:cNvSpPr>
            <a:spLocks noGrp="1"/>
          </p:cNvSpPr>
          <p:nvPr>
            <p:ph type="body"/>
          </p:nvPr>
        </p:nvSpPr>
        <p:spPr>
          <a:xfrm>
            <a:off x="495000" y="1604520"/>
            <a:ext cx="4350240" cy="1896840"/>
          </a:xfrm>
          <a:prstGeom prst="rect">
            <a:avLst/>
          </a:prstGeom>
        </p:spPr>
        <p:txBody>
          <a:bodyPr lIns="0" tIns="0" rIns="0" bIns="0">
            <a:normAutofit/>
          </a:bodyPr>
          <a:lstStyle/>
          <a:p>
            <a:endParaRPr lang="cs-CZ" sz="3200" b="0" strike="noStrike" spc="-1">
              <a:latin typeface="Arial"/>
            </a:endParaRPr>
          </a:p>
        </p:txBody>
      </p:sp>
      <p:sp>
        <p:nvSpPr>
          <p:cNvPr id="314" name="PlaceHolder 3"/>
          <p:cNvSpPr>
            <a:spLocks noGrp="1"/>
          </p:cNvSpPr>
          <p:nvPr>
            <p:ph type="body"/>
          </p:nvPr>
        </p:nvSpPr>
        <p:spPr>
          <a:xfrm>
            <a:off x="5063040" y="1604520"/>
            <a:ext cx="4350240" cy="3977280"/>
          </a:xfrm>
          <a:prstGeom prst="rect">
            <a:avLst/>
          </a:prstGeom>
        </p:spPr>
        <p:txBody>
          <a:bodyPr lIns="0" tIns="0" rIns="0" bIns="0">
            <a:normAutofit/>
          </a:bodyPr>
          <a:lstStyle/>
          <a:p>
            <a:endParaRPr lang="cs-CZ" sz="3200" b="0" strike="noStrike" spc="-1">
              <a:latin typeface="Arial"/>
            </a:endParaRPr>
          </a:p>
        </p:txBody>
      </p:sp>
      <p:sp>
        <p:nvSpPr>
          <p:cNvPr id="315" name="PlaceHolder 4"/>
          <p:cNvSpPr>
            <a:spLocks noGrp="1"/>
          </p:cNvSpPr>
          <p:nvPr>
            <p:ph type="body"/>
          </p:nvPr>
        </p:nvSpPr>
        <p:spPr>
          <a:xfrm>
            <a:off x="495000" y="3682080"/>
            <a:ext cx="4350240" cy="1896840"/>
          </a:xfrm>
          <a:prstGeom prst="rect">
            <a:avLst/>
          </a:prstGeom>
        </p:spPr>
        <p:txBody>
          <a:bodyPr lIns="0" tIns="0" rIns="0" bIns="0">
            <a:normAutofit/>
          </a:bodyPr>
          <a:lstStyle/>
          <a:p>
            <a:endParaRPr lang="cs-CZ" sz="3200" b="0" strike="noStrike" spc="-1">
              <a:latin typeface="Aria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316" name="PlaceHolder 1"/>
          <p:cNvSpPr>
            <a:spLocks noGrp="1"/>
          </p:cNvSpPr>
          <p:nvPr>
            <p:ph type="title"/>
          </p:nvPr>
        </p:nvSpPr>
        <p:spPr>
          <a:xfrm>
            <a:off x="495000" y="273600"/>
            <a:ext cx="8915040" cy="1144800"/>
          </a:xfrm>
          <a:prstGeom prst="rect">
            <a:avLst/>
          </a:prstGeom>
        </p:spPr>
        <p:txBody>
          <a:bodyPr lIns="0" tIns="0" rIns="0" bIns="0" anchor="ctr">
            <a:noAutofit/>
          </a:bodyPr>
          <a:lstStyle/>
          <a:p>
            <a:pPr algn="ctr"/>
            <a:endParaRPr lang="cs-CZ" sz="4400" b="0" strike="noStrike" spc="-1">
              <a:latin typeface="Arial"/>
            </a:endParaRPr>
          </a:p>
        </p:txBody>
      </p:sp>
      <p:sp>
        <p:nvSpPr>
          <p:cNvPr id="317" name="PlaceHolder 2"/>
          <p:cNvSpPr>
            <a:spLocks noGrp="1"/>
          </p:cNvSpPr>
          <p:nvPr>
            <p:ph type="body"/>
          </p:nvPr>
        </p:nvSpPr>
        <p:spPr>
          <a:xfrm>
            <a:off x="495000" y="1604520"/>
            <a:ext cx="4350240" cy="3977280"/>
          </a:xfrm>
          <a:prstGeom prst="rect">
            <a:avLst/>
          </a:prstGeom>
        </p:spPr>
        <p:txBody>
          <a:bodyPr lIns="0" tIns="0" rIns="0" bIns="0">
            <a:normAutofit/>
          </a:bodyPr>
          <a:lstStyle/>
          <a:p>
            <a:endParaRPr lang="cs-CZ" sz="3200" b="0" strike="noStrike" spc="-1">
              <a:latin typeface="Arial"/>
            </a:endParaRPr>
          </a:p>
        </p:txBody>
      </p:sp>
      <p:sp>
        <p:nvSpPr>
          <p:cNvPr id="318" name="PlaceHolder 3"/>
          <p:cNvSpPr>
            <a:spLocks noGrp="1"/>
          </p:cNvSpPr>
          <p:nvPr>
            <p:ph type="body"/>
          </p:nvPr>
        </p:nvSpPr>
        <p:spPr>
          <a:xfrm>
            <a:off x="5063040" y="1604520"/>
            <a:ext cx="4350240" cy="1896840"/>
          </a:xfrm>
          <a:prstGeom prst="rect">
            <a:avLst/>
          </a:prstGeom>
        </p:spPr>
        <p:txBody>
          <a:bodyPr lIns="0" tIns="0" rIns="0" bIns="0">
            <a:normAutofit/>
          </a:bodyPr>
          <a:lstStyle/>
          <a:p>
            <a:endParaRPr lang="cs-CZ" sz="3200" b="0" strike="noStrike" spc="-1">
              <a:latin typeface="Arial"/>
            </a:endParaRPr>
          </a:p>
        </p:txBody>
      </p:sp>
      <p:sp>
        <p:nvSpPr>
          <p:cNvPr id="319" name="PlaceHolder 4"/>
          <p:cNvSpPr>
            <a:spLocks noGrp="1"/>
          </p:cNvSpPr>
          <p:nvPr>
            <p:ph type="body"/>
          </p:nvPr>
        </p:nvSpPr>
        <p:spPr>
          <a:xfrm>
            <a:off x="5063040" y="3682080"/>
            <a:ext cx="4350240" cy="1896840"/>
          </a:xfrm>
          <a:prstGeom prst="rect">
            <a:avLst/>
          </a:prstGeom>
        </p:spPr>
        <p:txBody>
          <a:bodyPr lIns="0" tIns="0" rIns="0" bIns="0">
            <a:normAutofit/>
          </a:bodyPr>
          <a:lstStyle/>
          <a:p>
            <a:endParaRPr lang="cs-CZ" sz="3200" b="0" strike="noStrike" spc="-1">
              <a:latin typeface="Aria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320" name="PlaceHolder 1"/>
          <p:cNvSpPr>
            <a:spLocks noGrp="1"/>
          </p:cNvSpPr>
          <p:nvPr>
            <p:ph type="title"/>
          </p:nvPr>
        </p:nvSpPr>
        <p:spPr>
          <a:xfrm>
            <a:off x="495000" y="273600"/>
            <a:ext cx="8915040" cy="1144800"/>
          </a:xfrm>
          <a:prstGeom prst="rect">
            <a:avLst/>
          </a:prstGeom>
        </p:spPr>
        <p:txBody>
          <a:bodyPr lIns="0" tIns="0" rIns="0" bIns="0" anchor="ctr">
            <a:noAutofit/>
          </a:bodyPr>
          <a:lstStyle/>
          <a:p>
            <a:pPr algn="ctr"/>
            <a:endParaRPr lang="cs-CZ" sz="4400" b="0" strike="noStrike" spc="-1">
              <a:latin typeface="Arial"/>
            </a:endParaRPr>
          </a:p>
        </p:txBody>
      </p:sp>
      <p:sp>
        <p:nvSpPr>
          <p:cNvPr id="321" name="PlaceHolder 2"/>
          <p:cNvSpPr>
            <a:spLocks noGrp="1"/>
          </p:cNvSpPr>
          <p:nvPr>
            <p:ph type="body"/>
          </p:nvPr>
        </p:nvSpPr>
        <p:spPr>
          <a:xfrm>
            <a:off x="495000" y="1604520"/>
            <a:ext cx="4350240" cy="1896840"/>
          </a:xfrm>
          <a:prstGeom prst="rect">
            <a:avLst/>
          </a:prstGeom>
        </p:spPr>
        <p:txBody>
          <a:bodyPr lIns="0" tIns="0" rIns="0" bIns="0">
            <a:normAutofit/>
          </a:bodyPr>
          <a:lstStyle/>
          <a:p>
            <a:endParaRPr lang="cs-CZ" sz="3200" b="0" strike="noStrike" spc="-1">
              <a:latin typeface="Arial"/>
            </a:endParaRPr>
          </a:p>
        </p:txBody>
      </p:sp>
      <p:sp>
        <p:nvSpPr>
          <p:cNvPr id="322" name="PlaceHolder 3"/>
          <p:cNvSpPr>
            <a:spLocks noGrp="1"/>
          </p:cNvSpPr>
          <p:nvPr>
            <p:ph type="body"/>
          </p:nvPr>
        </p:nvSpPr>
        <p:spPr>
          <a:xfrm>
            <a:off x="5063040" y="1604520"/>
            <a:ext cx="4350240" cy="1896840"/>
          </a:xfrm>
          <a:prstGeom prst="rect">
            <a:avLst/>
          </a:prstGeom>
        </p:spPr>
        <p:txBody>
          <a:bodyPr lIns="0" tIns="0" rIns="0" bIns="0">
            <a:normAutofit/>
          </a:bodyPr>
          <a:lstStyle/>
          <a:p>
            <a:endParaRPr lang="cs-CZ" sz="3200" b="0" strike="noStrike" spc="-1">
              <a:latin typeface="Arial"/>
            </a:endParaRPr>
          </a:p>
        </p:txBody>
      </p:sp>
      <p:sp>
        <p:nvSpPr>
          <p:cNvPr id="323" name="PlaceHolder 4"/>
          <p:cNvSpPr>
            <a:spLocks noGrp="1"/>
          </p:cNvSpPr>
          <p:nvPr>
            <p:ph type="body"/>
          </p:nvPr>
        </p:nvSpPr>
        <p:spPr>
          <a:xfrm>
            <a:off x="495000" y="3682080"/>
            <a:ext cx="8915040" cy="1896840"/>
          </a:xfrm>
          <a:prstGeom prst="rect">
            <a:avLst/>
          </a:prstGeom>
        </p:spPr>
        <p:txBody>
          <a:bodyPr lIns="0" tIns="0" rIns="0" bIns="0">
            <a:normAutofit/>
          </a:bodyPr>
          <a:lstStyle/>
          <a:p>
            <a:endParaRPr lang="cs-CZ" sz="3200" b="0" strike="noStrike" spc="-1">
              <a:latin typeface="Arial"/>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324" name="PlaceHolder 1"/>
          <p:cNvSpPr>
            <a:spLocks noGrp="1"/>
          </p:cNvSpPr>
          <p:nvPr>
            <p:ph type="title"/>
          </p:nvPr>
        </p:nvSpPr>
        <p:spPr>
          <a:xfrm>
            <a:off x="495000" y="273600"/>
            <a:ext cx="8915040" cy="1144800"/>
          </a:xfrm>
          <a:prstGeom prst="rect">
            <a:avLst/>
          </a:prstGeom>
        </p:spPr>
        <p:txBody>
          <a:bodyPr lIns="0" tIns="0" rIns="0" bIns="0" anchor="ctr">
            <a:noAutofit/>
          </a:bodyPr>
          <a:lstStyle/>
          <a:p>
            <a:pPr algn="ctr"/>
            <a:endParaRPr lang="cs-CZ" sz="4400" b="0" strike="noStrike" spc="-1">
              <a:latin typeface="Arial"/>
            </a:endParaRPr>
          </a:p>
        </p:txBody>
      </p:sp>
      <p:sp>
        <p:nvSpPr>
          <p:cNvPr id="325" name="PlaceHolder 2"/>
          <p:cNvSpPr>
            <a:spLocks noGrp="1"/>
          </p:cNvSpPr>
          <p:nvPr>
            <p:ph type="body"/>
          </p:nvPr>
        </p:nvSpPr>
        <p:spPr>
          <a:xfrm>
            <a:off x="495000" y="1604520"/>
            <a:ext cx="8915040" cy="1896840"/>
          </a:xfrm>
          <a:prstGeom prst="rect">
            <a:avLst/>
          </a:prstGeom>
        </p:spPr>
        <p:txBody>
          <a:bodyPr lIns="0" tIns="0" rIns="0" bIns="0">
            <a:normAutofit/>
          </a:bodyPr>
          <a:lstStyle/>
          <a:p>
            <a:endParaRPr lang="cs-CZ" sz="3200" b="0" strike="noStrike" spc="-1">
              <a:latin typeface="Arial"/>
            </a:endParaRPr>
          </a:p>
        </p:txBody>
      </p:sp>
      <p:sp>
        <p:nvSpPr>
          <p:cNvPr id="326" name="PlaceHolder 3"/>
          <p:cNvSpPr>
            <a:spLocks noGrp="1"/>
          </p:cNvSpPr>
          <p:nvPr>
            <p:ph type="body"/>
          </p:nvPr>
        </p:nvSpPr>
        <p:spPr>
          <a:xfrm>
            <a:off x="495000" y="3682080"/>
            <a:ext cx="8915040" cy="1896840"/>
          </a:xfrm>
          <a:prstGeom prst="rect">
            <a:avLst/>
          </a:prstGeom>
        </p:spPr>
        <p:txBody>
          <a:bodyPr lIns="0" tIns="0" rIns="0" bIns="0">
            <a:normAutofit/>
          </a:bodyPr>
          <a:lstStyle/>
          <a:p>
            <a:endParaRPr lang="cs-CZ" sz="3200" b="0" strike="noStrike" spc="-1">
              <a:latin typeface="Arial"/>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327" name="PlaceHolder 1"/>
          <p:cNvSpPr>
            <a:spLocks noGrp="1"/>
          </p:cNvSpPr>
          <p:nvPr>
            <p:ph type="title"/>
          </p:nvPr>
        </p:nvSpPr>
        <p:spPr>
          <a:xfrm>
            <a:off x="495000" y="273600"/>
            <a:ext cx="8915040" cy="1144800"/>
          </a:xfrm>
          <a:prstGeom prst="rect">
            <a:avLst/>
          </a:prstGeom>
        </p:spPr>
        <p:txBody>
          <a:bodyPr lIns="0" tIns="0" rIns="0" bIns="0" anchor="ctr">
            <a:noAutofit/>
          </a:bodyPr>
          <a:lstStyle/>
          <a:p>
            <a:pPr algn="ctr"/>
            <a:endParaRPr lang="cs-CZ" sz="4400" b="0" strike="noStrike" spc="-1">
              <a:latin typeface="Arial"/>
            </a:endParaRPr>
          </a:p>
        </p:txBody>
      </p:sp>
      <p:sp>
        <p:nvSpPr>
          <p:cNvPr id="328" name="PlaceHolder 2"/>
          <p:cNvSpPr>
            <a:spLocks noGrp="1"/>
          </p:cNvSpPr>
          <p:nvPr>
            <p:ph type="body"/>
          </p:nvPr>
        </p:nvSpPr>
        <p:spPr>
          <a:xfrm>
            <a:off x="495000" y="1604520"/>
            <a:ext cx="4350240" cy="1896840"/>
          </a:xfrm>
          <a:prstGeom prst="rect">
            <a:avLst/>
          </a:prstGeom>
        </p:spPr>
        <p:txBody>
          <a:bodyPr lIns="0" tIns="0" rIns="0" bIns="0">
            <a:normAutofit/>
          </a:bodyPr>
          <a:lstStyle/>
          <a:p>
            <a:endParaRPr lang="cs-CZ" sz="3200" b="0" strike="noStrike" spc="-1">
              <a:latin typeface="Arial"/>
            </a:endParaRPr>
          </a:p>
        </p:txBody>
      </p:sp>
      <p:sp>
        <p:nvSpPr>
          <p:cNvPr id="329" name="PlaceHolder 3"/>
          <p:cNvSpPr>
            <a:spLocks noGrp="1"/>
          </p:cNvSpPr>
          <p:nvPr>
            <p:ph type="body"/>
          </p:nvPr>
        </p:nvSpPr>
        <p:spPr>
          <a:xfrm>
            <a:off x="5063040" y="1604520"/>
            <a:ext cx="4350240" cy="1896840"/>
          </a:xfrm>
          <a:prstGeom prst="rect">
            <a:avLst/>
          </a:prstGeom>
        </p:spPr>
        <p:txBody>
          <a:bodyPr lIns="0" tIns="0" rIns="0" bIns="0">
            <a:normAutofit/>
          </a:bodyPr>
          <a:lstStyle/>
          <a:p>
            <a:endParaRPr lang="cs-CZ" sz="3200" b="0" strike="noStrike" spc="-1">
              <a:latin typeface="Arial"/>
            </a:endParaRPr>
          </a:p>
        </p:txBody>
      </p:sp>
      <p:sp>
        <p:nvSpPr>
          <p:cNvPr id="330" name="PlaceHolder 4"/>
          <p:cNvSpPr>
            <a:spLocks noGrp="1"/>
          </p:cNvSpPr>
          <p:nvPr>
            <p:ph type="body"/>
          </p:nvPr>
        </p:nvSpPr>
        <p:spPr>
          <a:xfrm>
            <a:off x="495000" y="3682080"/>
            <a:ext cx="4350240" cy="1896840"/>
          </a:xfrm>
          <a:prstGeom prst="rect">
            <a:avLst/>
          </a:prstGeom>
        </p:spPr>
        <p:txBody>
          <a:bodyPr lIns="0" tIns="0" rIns="0" bIns="0">
            <a:normAutofit/>
          </a:bodyPr>
          <a:lstStyle/>
          <a:p>
            <a:endParaRPr lang="cs-CZ" sz="3200" b="0" strike="noStrike" spc="-1">
              <a:latin typeface="Arial"/>
            </a:endParaRPr>
          </a:p>
        </p:txBody>
      </p:sp>
      <p:sp>
        <p:nvSpPr>
          <p:cNvPr id="331" name="PlaceHolder 5"/>
          <p:cNvSpPr>
            <a:spLocks noGrp="1"/>
          </p:cNvSpPr>
          <p:nvPr>
            <p:ph type="body"/>
          </p:nvPr>
        </p:nvSpPr>
        <p:spPr>
          <a:xfrm>
            <a:off x="5063040" y="3682080"/>
            <a:ext cx="4350240" cy="1896840"/>
          </a:xfrm>
          <a:prstGeom prst="rect">
            <a:avLst/>
          </a:prstGeom>
        </p:spPr>
        <p:txBody>
          <a:bodyPr lIns="0" tIns="0" rIns="0" bIns="0">
            <a:normAutofit/>
          </a:bodyPr>
          <a:lstStyle/>
          <a:p>
            <a:endParaRPr lang="cs-CZ" sz="3200" b="0" strike="noStrike" spc="-1">
              <a:latin typeface="Arial"/>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32" name="PlaceHolder 1"/>
          <p:cNvSpPr>
            <a:spLocks noGrp="1"/>
          </p:cNvSpPr>
          <p:nvPr>
            <p:ph type="title"/>
          </p:nvPr>
        </p:nvSpPr>
        <p:spPr>
          <a:xfrm>
            <a:off x="495000" y="273600"/>
            <a:ext cx="8915040" cy="1144800"/>
          </a:xfrm>
          <a:prstGeom prst="rect">
            <a:avLst/>
          </a:prstGeom>
        </p:spPr>
        <p:txBody>
          <a:bodyPr lIns="0" tIns="0" rIns="0" bIns="0" anchor="ctr">
            <a:noAutofit/>
          </a:bodyPr>
          <a:lstStyle/>
          <a:p>
            <a:pPr algn="ctr"/>
            <a:endParaRPr lang="cs-CZ" sz="4400" b="0" strike="noStrike" spc="-1">
              <a:latin typeface="Arial"/>
            </a:endParaRPr>
          </a:p>
        </p:txBody>
      </p:sp>
      <p:sp>
        <p:nvSpPr>
          <p:cNvPr id="333" name="PlaceHolder 2"/>
          <p:cNvSpPr>
            <a:spLocks noGrp="1"/>
          </p:cNvSpPr>
          <p:nvPr>
            <p:ph type="body"/>
          </p:nvPr>
        </p:nvSpPr>
        <p:spPr>
          <a:xfrm>
            <a:off x="495000" y="1604520"/>
            <a:ext cx="2870280" cy="1896840"/>
          </a:xfrm>
          <a:prstGeom prst="rect">
            <a:avLst/>
          </a:prstGeom>
        </p:spPr>
        <p:txBody>
          <a:bodyPr lIns="0" tIns="0" rIns="0" bIns="0">
            <a:normAutofit/>
          </a:bodyPr>
          <a:lstStyle/>
          <a:p>
            <a:endParaRPr lang="cs-CZ" sz="3200" b="0" strike="noStrike" spc="-1">
              <a:latin typeface="Arial"/>
            </a:endParaRPr>
          </a:p>
        </p:txBody>
      </p:sp>
      <p:sp>
        <p:nvSpPr>
          <p:cNvPr id="334" name="PlaceHolder 3"/>
          <p:cNvSpPr>
            <a:spLocks noGrp="1"/>
          </p:cNvSpPr>
          <p:nvPr>
            <p:ph type="body"/>
          </p:nvPr>
        </p:nvSpPr>
        <p:spPr>
          <a:xfrm>
            <a:off x="3509280" y="1604520"/>
            <a:ext cx="2870280" cy="1896840"/>
          </a:xfrm>
          <a:prstGeom prst="rect">
            <a:avLst/>
          </a:prstGeom>
        </p:spPr>
        <p:txBody>
          <a:bodyPr lIns="0" tIns="0" rIns="0" bIns="0">
            <a:normAutofit/>
          </a:bodyPr>
          <a:lstStyle/>
          <a:p>
            <a:endParaRPr lang="cs-CZ" sz="3200" b="0" strike="noStrike" spc="-1">
              <a:latin typeface="Arial"/>
            </a:endParaRPr>
          </a:p>
        </p:txBody>
      </p:sp>
      <p:sp>
        <p:nvSpPr>
          <p:cNvPr id="335" name="PlaceHolder 4"/>
          <p:cNvSpPr>
            <a:spLocks noGrp="1"/>
          </p:cNvSpPr>
          <p:nvPr>
            <p:ph type="body"/>
          </p:nvPr>
        </p:nvSpPr>
        <p:spPr>
          <a:xfrm>
            <a:off x="6523200" y="1604520"/>
            <a:ext cx="2870280" cy="1896840"/>
          </a:xfrm>
          <a:prstGeom prst="rect">
            <a:avLst/>
          </a:prstGeom>
        </p:spPr>
        <p:txBody>
          <a:bodyPr lIns="0" tIns="0" rIns="0" bIns="0">
            <a:normAutofit/>
          </a:bodyPr>
          <a:lstStyle/>
          <a:p>
            <a:endParaRPr lang="cs-CZ" sz="3200" b="0" strike="noStrike" spc="-1">
              <a:latin typeface="Arial"/>
            </a:endParaRPr>
          </a:p>
        </p:txBody>
      </p:sp>
      <p:sp>
        <p:nvSpPr>
          <p:cNvPr id="336" name="PlaceHolder 5"/>
          <p:cNvSpPr>
            <a:spLocks noGrp="1"/>
          </p:cNvSpPr>
          <p:nvPr>
            <p:ph type="body"/>
          </p:nvPr>
        </p:nvSpPr>
        <p:spPr>
          <a:xfrm>
            <a:off x="495000" y="3682080"/>
            <a:ext cx="2870280" cy="1896840"/>
          </a:xfrm>
          <a:prstGeom prst="rect">
            <a:avLst/>
          </a:prstGeom>
        </p:spPr>
        <p:txBody>
          <a:bodyPr lIns="0" tIns="0" rIns="0" bIns="0">
            <a:normAutofit/>
          </a:bodyPr>
          <a:lstStyle/>
          <a:p>
            <a:endParaRPr lang="cs-CZ" sz="3200" b="0" strike="noStrike" spc="-1">
              <a:latin typeface="Arial"/>
            </a:endParaRPr>
          </a:p>
        </p:txBody>
      </p:sp>
      <p:sp>
        <p:nvSpPr>
          <p:cNvPr id="337" name="PlaceHolder 6"/>
          <p:cNvSpPr>
            <a:spLocks noGrp="1"/>
          </p:cNvSpPr>
          <p:nvPr>
            <p:ph type="body"/>
          </p:nvPr>
        </p:nvSpPr>
        <p:spPr>
          <a:xfrm>
            <a:off x="3509280" y="3682080"/>
            <a:ext cx="2870280" cy="1896840"/>
          </a:xfrm>
          <a:prstGeom prst="rect">
            <a:avLst/>
          </a:prstGeom>
        </p:spPr>
        <p:txBody>
          <a:bodyPr lIns="0" tIns="0" rIns="0" bIns="0">
            <a:normAutofit/>
          </a:bodyPr>
          <a:lstStyle/>
          <a:p>
            <a:endParaRPr lang="cs-CZ" sz="3200" b="0" strike="noStrike" spc="-1">
              <a:latin typeface="Arial"/>
            </a:endParaRPr>
          </a:p>
        </p:txBody>
      </p:sp>
      <p:sp>
        <p:nvSpPr>
          <p:cNvPr id="338" name="PlaceHolder 7"/>
          <p:cNvSpPr>
            <a:spLocks noGrp="1"/>
          </p:cNvSpPr>
          <p:nvPr>
            <p:ph type="body"/>
          </p:nvPr>
        </p:nvSpPr>
        <p:spPr>
          <a:xfrm>
            <a:off x="6523200" y="3682080"/>
            <a:ext cx="2870280" cy="1896840"/>
          </a:xfrm>
          <a:prstGeom prst="rect">
            <a:avLst/>
          </a:prstGeom>
        </p:spPr>
        <p:txBody>
          <a:bodyPr lIns="0" tIns="0" rIns="0" bIns="0">
            <a:normAutofit/>
          </a:bodyPr>
          <a:lstStyle/>
          <a:p>
            <a:endParaRPr lang="cs-CZ" sz="3200" b="0" strike="noStrike" spc="-1">
              <a:latin typeface="Arial"/>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8" name="PlaceHolder 1"/>
          <p:cNvSpPr>
            <a:spLocks noGrp="1"/>
          </p:cNvSpPr>
          <p:nvPr>
            <p:ph type="title"/>
          </p:nvPr>
        </p:nvSpPr>
        <p:spPr>
          <a:xfrm>
            <a:off x="495000" y="273600"/>
            <a:ext cx="8915040" cy="1144800"/>
          </a:xfrm>
          <a:prstGeom prst="rect">
            <a:avLst/>
          </a:prstGeom>
        </p:spPr>
        <p:txBody>
          <a:bodyPr lIns="0" tIns="0" rIns="0" bIns="0" anchor="ctr">
            <a:noAutofit/>
          </a:bodyPr>
          <a:lstStyle/>
          <a:p>
            <a:pPr algn="ctr"/>
            <a:endParaRPr lang="cs-CZ" sz="4400" b="0" strike="noStrike" spc="-1">
              <a:latin typeface="Arial"/>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357" name="PlaceHolder 1"/>
          <p:cNvSpPr>
            <a:spLocks noGrp="1"/>
          </p:cNvSpPr>
          <p:nvPr>
            <p:ph type="title"/>
          </p:nvPr>
        </p:nvSpPr>
        <p:spPr>
          <a:xfrm>
            <a:off x="495000" y="273600"/>
            <a:ext cx="8915040" cy="1144800"/>
          </a:xfrm>
          <a:prstGeom prst="rect">
            <a:avLst/>
          </a:prstGeom>
        </p:spPr>
        <p:txBody>
          <a:bodyPr lIns="0" tIns="0" rIns="0" bIns="0" anchor="ctr">
            <a:noAutofit/>
          </a:bodyPr>
          <a:lstStyle/>
          <a:p>
            <a:pPr algn="ctr"/>
            <a:endParaRPr lang="cs-CZ" sz="4400" b="0" strike="noStrike" spc="-1">
              <a:latin typeface="Arial"/>
            </a:endParaRPr>
          </a:p>
        </p:txBody>
      </p:sp>
      <p:sp>
        <p:nvSpPr>
          <p:cNvPr id="358" name="PlaceHolder 2"/>
          <p:cNvSpPr>
            <a:spLocks noGrp="1"/>
          </p:cNvSpPr>
          <p:nvPr>
            <p:ph type="subTitle"/>
          </p:nvPr>
        </p:nvSpPr>
        <p:spPr>
          <a:xfrm>
            <a:off x="495000" y="1604520"/>
            <a:ext cx="8915040" cy="3977280"/>
          </a:xfrm>
          <a:prstGeom prst="rect">
            <a:avLst/>
          </a:prstGeom>
        </p:spPr>
        <p:txBody>
          <a:bodyPr lIns="0" tIns="0" rIns="0" bIns="0" anchor="ctr">
            <a:noAutofit/>
          </a:bodyPr>
          <a:lstStyle/>
          <a:p>
            <a:pPr algn="ctr"/>
            <a:endParaRPr lang="cs-CZ" sz="3200" b="0" strike="noStrike" spc="-1">
              <a:latin typeface="Arial"/>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359" name="PlaceHolder 1"/>
          <p:cNvSpPr>
            <a:spLocks noGrp="1"/>
          </p:cNvSpPr>
          <p:nvPr>
            <p:ph type="title"/>
          </p:nvPr>
        </p:nvSpPr>
        <p:spPr>
          <a:xfrm>
            <a:off x="495000" y="273600"/>
            <a:ext cx="8915040" cy="1144800"/>
          </a:xfrm>
          <a:prstGeom prst="rect">
            <a:avLst/>
          </a:prstGeom>
        </p:spPr>
        <p:txBody>
          <a:bodyPr lIns="0" tIns="0" rIns="0" bIns="0" anchor="ctr">
            <a:noAutofit/>
          </a:bodyPr>
          <a:lstStyle/>
          <a:p>
            <a:pPr algn="ctr"/>
            <a:endParaRPr lang="cs-CZ" sz="4400" b="0" strike="noStrike" spc="-1">
              <a:latin typeface="Arial"/>
            </a:endParaRPr>
          </a:p>
        </p:txBody>
      </p:sp>
      <p:sp>
        <p:nvSpPr>
          <p:cNvPr id="360" name="PlaceHolder 2"/>
          <p:cNvSpPr>
            <a:spLocks noGrp="1"/>
          </p:cNvSpPr>
          <p:nvPr>
            <p:ph type="body"/>
          </p:nvPr>
        </p:nvSpPr>
        <p:spPr>
          <a:xfrm>
            <a:off x="495000" y="1604520"/>
            <a:ext cx="8915040" cy="3977280"/>
          </a:xfrm>
          <a:prstGeom prst="rect">
            <a:avLst/>
          </a:prstGeom>
        </p:spPr>
        <p:txBody>
          <a:bodyPr lIns="0" tIns="0" rIns="0" bIns="0">
            <a:normAutofit/>
          </a:bodyPr>
          <a:lstStyle/>
          <a:p>
            <a:endParaRPr lang="cs-CZ" sz="3200" b="0" strike="noStrike" spc="-1">
              <a:latin typeface="Arial"/>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361" name="PlaceHolder 1"/>
          <p:cNvSpPr>
            <a:spLocks noGrp="1"/>
          </p:cNvSpPr>
          <p:nvPr>
            <p:ph type="title"/>
          </p:nvPr>
        </p:nvSpPr>
        <p:spPr>
          <a:xfrm>
            <a:off x="495000" y="273600"/>
            <a:ext cx="8915040" cy="1144800"/>
          </a:xfrm>
          <a:prstGeom prst="rect">
            <a:avLst/>
          </a:prstGeom>
        </p:spPr>
        <p:txBody>
          <a:bodyPr lIns="0" tIns="0" rIns="0" bIns="0" anchor="ctr">
            <a:noAutofit/>
          </a:bodyPr>
          <a:lstStyle/>
          <a:p>
            <a:pPr algn="ctr"/>
            <a:endParaRPr lang="cs-CZ" sz="4400" b="0" strike="noStrike" spc="-1">
              <a:latin typeface="Arial"/>
            </a:endParaRPr>
          </a:p>
        </p:txBody>
      </p:sp>
      <p:sp>
        <p:nvSpPr>
          <p:cNvPr id="362" name="PlaceHolder 2"/>
          <p:cNvSpPr>
            <a:spLocks noGrp="1"/>
          </p:cNvSpPr>
          <p:nvPr>
            <p:ph type="body"/>
          </p:nvPr>
        </p:nvSpPr>
        <p:spPr>
          <a:xfrm>
            <a:off x="495000" y="1604520"/>
            <a:ext cx="4350240" cy="3977280"/>
          </a:xfrm>
          <a:prstGeom prst="rect">
            <a:avLst/>
          </a:prstGeom>
        </p:spPr>
        <p:txBody>
          <a:bodyPr lIns="0" tIns="0" rIns="0" bIns="0">
            <a:normAutofit/>
          </a:bodyPr>
          <a:lstStyle/>
          <a:p>
            <a:endParaRPr lang="cs-CZ" sz="3200" b="0" strike="noStrike" spc="-1">
              <a:latin typeface="Arial"/>
            </a:endParaRPr>
          </a:p>
        </p:txBody>
      </p:sp>
      <p:sp>
        <p:nvSpPr>
          <p:cNvPr id="363" name="PlaceHolder 3"/>
          <p:cNvSpPr>
            <a:spLocks noGrp="1"/>
          </p:cNvSpPr>
          <p:nvPr>
            <p:ph type="body"/>
          </p:nvPr>
        </p:nvSpPr>
        <p:spPr>
          <a:xfrm>
            <a:off x="5063040" y="1604520"/>
            <a:ext cx="4350240" cy="3977280"/>
          </a:xfrm>
          <a:prstGeom prst="rect">
            <a:avLst/>
          </a:prstGeom>
        </p:spPr>
        <p:txBody>
          <a:bodyPr lIns="0" tIns="0" rIns="0" bIns="0">
            <a:normAutofit/>
          </a:bodyPr>
          <a:lstStyle/>
          <a:p>
            <a:endParaRPr lang="cs-CZ" sz="3200" b="0" strike="noStrike" spc="-1">
              <a:latin typeface="Arial"/>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64" name="PlaceHolder 1"/>
          <p:cNvSpPr>
            <a:spLocks noGrp="1"/>
          </p:cNvSpPr>
          <p:nvPr>
            <p:ph type="title"/>
          </p:nvPr>
        </p:nvSpPr>
        <p:spPr>
          <a:xfrm>
            <a:off x="495000" y="273600"/>
            <a:ext cx="8915040" cy="1144800"/>
          </a:xfrm>
          <a:prstGeom prst="rect">
            <a:avLst/>
          </a:prstGeom>
        </p:spPr>
        <p:txBody>
          <a:bodyPr lIns="0" tIns="0" rIns="0" bIns="0" anchor="ctr">
            <a:noAutofit/>
          </a:bodyPr>
          <a:lstStyle/>
          <a:p>
            <a:pPr algn="ctr"/>
            <a:endParaRPr lang="cs-CZ" sz="4400" b="0" strike="noStrike" spc="-1">
              <a:latin typeface="Arial"/>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365" name="PlaceHolder 1"/>
          <p:cNvSpPr>
            <a:spLocks noGrp="1"/>
          </p:cNvSpPr>
          <p:nvPr>
            <p:ph type="subTitle"/>
          </p:nvPr>
        </p:nvSpPr>
        <p:spPr>
          <a:xfrm>
            <a:off x="495000" y="273600"/>
            <a:ext cx="8915040" cy="5307840"/>
          </a:xfrm>
          <a:prstGeom prst="rect">
            <a:avLst/>
          </a:prstGeom>
        </p:spPr>
        <p:txBody>
          <a:bodyPr lIns="0" tIns="0" rIns="0" bIns="0" anchor="ctr">
            <a:noAutofit/>
          </a:bodyPr>
          <a:lstStyle/>
          <a:p>
            <a:pPr algn="ctr"/>
            <a:endParaRPr lang="cs-CZ" sz="3200" b="0" strike="noStrike" spc="-1">
              <a:latin typeface="Arial"/>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366" name="PlaceHolder 1"/>
          <p:cNvSpPr>
            <a:spLocks noGrp="1"/>
          </p:cNvSpPr>
          <p:nvPr>
            <p:ph type="title"/>
          </p:nvPr>
        </p:nvSpPr>
        <p:spPr>
          <a:xfrm>
            <a:off x="495000" y="273600"/>
            <a:ext cx="8915040" cy="1144800"/>
          </a:xfrm>
          <a:prstGeom prst="rect">
            <a:avLst/>
          </a:prstGeom>
        </p:spPr>
        <p:txBody>
          <a:bodyPr lIns="0" tIns="0" rIns="0" bIns="0" anchor="ctr">
            <a:noAutofit/>
          </a:bodyPr>
          <a:lstStyle/>
          <a:p>
            <a:pPr algn="ctr"/>
            <a:endParaRPr lang="cs-CZ" sz="4400" b="0" strike="noStrike" spc="-1">
              <a:latin typeface="Arial"/>
            </a:endParaRPr>
          </a:p>
        </p:txBody>
      </p:sp>
      <p:sp>
        <p:nvSpPr>
          <p:cNvPr id="367" name="PlaceHolder 2"/>
          <p:cNvSpPr>
            <a:spLocks noGrp="1"/>
          </p:cNvSpPr>
          <p:nvPr>
            <p:ph type="body"/>
          </p:nvPr>
        </p:nvSpPr>
        <p:spPr>
          <a:xfrm>
            <a:off x="495000" y="1604520"/>
            <a:ext cx="4350240" cy="1896840"/>
          </a:xfrm>
          <a:prstGeom prst="rect">
            <a:avLst/>
          </a:prstGeom>
        </p:spPr>
        <p:txBody>
          <a:bodyPr lIns="0" tIns="0" rIns="0" bIns="0">
            <a:normAutofit/>
          </a:bodyPr>
          <a:lstStyle/>
          <a:p>
            <a:endParaRPr lang="cs-CZ" sz="3200" b="0" strike="noStrike" spc="-1">
              <a:latin typeface="Arial"/>
            </a:endParaRPr>
          </a:p>
        </p:txBody>
      </p:sp>
      <p:sp>
        <p:nvSpPr>
          <p:cNvPr id="368" name="PlaceHolder 3"/>
          <p:cNvSpPr>
            <a:spLocks noGrp="1"/>
          </p:cNvSpPr>
          <p:nvPr>
            <p:ph type="body"/>
          </p:nvPr>
        </p:nvSpPr>
        <p:spPr>
          <a:xfrm>
            <a:off x="5063040" y="1604520"/>
            <a:ext cx="4350240" cy="3977280"/>
          </a:xfrm>
          <a:prstGeom prst="rect">
            <a:avLst/>
          </a:prstGeom>
        </p:spPr>
        <p:txBody>
          <a:bodyPr lIns="0" tIns="0" rIns="0" bIns="0">
            <a:normAutofit/>
          </a:bodyPr>
          <a:lstStyle/>
          <a:p>
            <a:endParaRPr lang="cs-CZ" sz="3200" b="0" strike="noStrike" spc="-1">
              <a:latin typeface="Arial"/>
            </a:endParaRPr>
          </a:p>
        </p:txBody>
      </p:sp>
      <p:sp>
        <p:nvSpPr>
          <p:cNvPr id="369" name="PlaceHolder 4"/>
          <p:cNvSpPr>
            <a:spLocks noGrp="1"/>
          </p:cNvSpPr>
          <p:nvPr>
            <p:ph type="body"/>
          </p:nvPr>
        </p:nvSpPr>
        <p:spPr>
          <a:xfrm>
            <a:off x="495000" y="3682080"/>
            <a:ext cx="4350240" cy="1896840"/>
          </a:xfrm>
          <a:prstGeom prst="rect">
            <a:avLst/>
          </a:prstGeom>
        </p:spPr>
        <p:txBody>
          <a:bodyPr lIns="0" tIns="0" rIns="0" bIns="0">
            <a:normAutofit/>
          </a:bodyPr>
          <a:lstStyle/>
          <a:p>
            <a:endParaRPr lang="cs-CZ" sz="3200" b="0" strike="noStrike" spc="-1">
              <a:latin typeface="Arial"/>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370" name="PlaceHolder 1"/>
          <p:cNvSpPr>
            <a:spLocks noGrp="1"/>
          </p:cNvSpPr>
          <p:nvPr>
            <p:ph type="title"/>
          </p:nvPr>
        </p:nvSpPr>
        <p:spPr>
          <a:xfrm>
            <a:off x="495000" y="273600"/>
            <a:ext cx="8915040" cy="1144800"/>
          </a:xfrm>
          <a:prstGeom prst="rect">
            <a:avLst/>
          </a:prstGeom>
        </p:spPr>
        <p:txBody>
          <a:bodyPr lIns="0" tIns="0" rIns="0" bIns="0" anchor="ctr">
            <a:noAutofit/>
          </a:bodyPr>
          <a:lstStyle/>
          <a:p>
            <a:pPr algn="ctr"/>
            <a:endParaRPr lang="cs-CZ" sz="4400" b="0" strike="noStrike" spc="-1">
              <a:latin typeface="Arial"/>
            </a:endParaRPr>
          </a:p>
        </p:txBody>
      </p:sp>
      <p:sp>
        <p:nvSpPr>
          <p:cNvPr id="371" name="PlaceHolder 2"/>
          <p:cNvSpPr>
            <a:spLocks noGrp="1"/>
          </p:cNvSpPr>
          <p:nvPr>
            <p:ph type="body"/>
          </p:nvPr>
        </p:nvSpPr>
        <p:spPr>
          <a:xfrm>
            <a:off x="495000" y="1604520"/>
            <a:ext cx="4350240" cy="3977280"/>
          </a:xfrm>
          <a:prstGeom prst="rect">
            <a:avLst/>
          </a:prstGeom>
        </p:spPr>
        <p:txBody>
          <a:bodyPr lIns="0" tIns="0" rIns="0" bIns="0">
            <a:normAutofit/>
          </a:bodyPr>
          <a:lstStyle/>
          <a:p>
            <a:endParaRPr lang="cs-CZ" sz="3200" b="0" strike="noStrike" spc="-1">
              <a:latin typeface="Arial"/>
            </a:endParaRPr>
          </a:p>
        </p:txBody>
      </p:sp>
      <p:sp>
        <p:nvSpPr>
          <p:cNvPr id="372" name="PlaceHolder 3"/>
          <p:cNvSpPr>
            <a:spLocks noGrp="1"/>
          </p:cNvSpPr>
          <p:nvPr>
            <p:ph type="body"/>
          </p:nvPr>
        </p:nvSpPr>
        <p:spPr>
          <a:xfrm>
            <a:off x="5063040" y="1604520"/>
            <a:ext cx="4350240" cy="1896840"/>
          </a:xfrm>
          <a:prstGeom prst="rect">
            <a:avLst/>
          </a:prstGeom>
        </p:spPr>
        <p:txBody>
          <a:bodyPr lIns="0" tIns="0" rIns="0" bIns="0">
            <a:normAutofit/>
          </a:bodyPr>
          <a:lstStyle/>
          <a:p>
            <a:endParaRPr lang="cs-CZ" sz="3200" b="0" strike="noStrike" spc="-1">
              <a:latin typeface="Arial"/>
            </a:endParaRPr>
          </a:p>
        </p:txBody>
      </p:sp>
      <p:sp>
        <p:nvSpPr>
          <p:cNvPr id="373" name="PlaceHolder 4"/>
          <p:cNvSpPr>
            <a:spLocks noGrp="1"/>
          </p:cNvSpPr>
          <p:nvPr>
            <p:ph type="body"/>
          </p:nvPr>
        </p:nvSpPr>
        <p:spPr>
          <a:xfrm>
            <a:off x="5063040" y="3682080"/>
            <a:ext cx="4350240" cy="1896840"/>
          </a:xfrm>
          <a:prstGeom prst="rect">
            <a:avLst/>
          </a:prstGeom>
        </p:spPr>
        <p:txBody>
          <a:bodyPr lIns="0" tIns="0" rIns="0" bIns="0">
            <a:normAutofit/>
          </a:bodyPr>
          <a:lstStyle/>
          <a:p>
            <a:endParaRPr lang="cs-CZ" sz="3200" b="0" strike="noStrike" spc="-1">
              <a:latin typeface="Arial"/>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374" name="PlaceHolder 1"/>
          <p:cNvSpPr>
            <a:spLocks noGrp="1"/>
          </p:cNvSpPr>
          <p:nvPr>
            <p:ph type="title"/>
          </p:nvPr>
        </p:nvSpPr>
        <p:spPr>
          <a:xfrm>
            <a:off x="495000" y="273600"/>
            <a:ext cx="8915040" cy="1144800"/>
          </a:xfrm>
          <a:prstGeom prst="rect">
            <a:avLst/>
          </a:prstGeom>
        </p:spPr>
        <p:txBody>
          <a:bodyPr lIns="0" tIns="0" rIns="0" bIns="0" anchor="ctr">
            <a:noAutofit/>
          </a:bodyPr>
          <a:lstStyle/>
          <a:p>
            <a:pPr algn="ctr"/>
            <a:endParaRPr lang="cs-CZ" sz="4400" b="0" strike="noStrike" spc="-1">
              <a:latin typeface="Arial"/>
            </a:endParaRPr>
          </a:p>
        </p:txBody>
      </p:sp>
      <p:sp>
        <p:nvSpPr>
          <p:cNvPr id="375" name="PlaceHolder 2"/>
          <p:cNvSpPr>
            <a:spLocks noGrp="1"/>
          </p:cNvSpPr>
          <p:nvPr>
            <p:ph type="body"/>
          </p:nvPr>
        </p:nvSpPr>
        <p:spPr>
          <a:xfrm>
            <a:off x="495000" y="1604520"/>
            <a:ext cx="4350240" cy="1896840"/>
          </a:xfrm>
          <a:prstGeom prst="rect">
            <a:avLst/>
          </a:prstGeom>
        </p:spPr>
        <p:txBody>
          <a:bodyPr lIns="0" tIns="0" rIns="0" bIns="0">
            <a:normAutofit/>
          </a:bodyPr>
          <a:lstStyle/>
          <a:p>
            <a:endParaRPr lang="cs-CZ" sz="3200" b="0" strike="noStrike" spc="-1">
              <a:latin typeface="Arial"/>
            </a:endParaRPr>
          </a:p>
        </p:txBody>
      </p:sp>
      <p:sp>
        <p:nvSpPr>
          <p:cNvPr id="376" name="PlaceHolder 3"/>
          <p:cNvSpPr>
            <a:spLocks noGrp="1"/>
          </p:cNvSpPr>
          <p:nvPr>
            <p:ph type="body"/>
          </p:nvPr>
        </p:nvSpPr>
        <p:spPr>
          <a:xfrm>
            <a:off x="5063040" y="1604520"/>
            <a:ext cx="4350240" cy="1896840"/>
          </a:xfrm>
          <a:prstGeom prst="rect">
            <a:avLst/>
          </a:prstGeom>
        </p:spPr>
        <p:txBody>
          <a:bodyPr lIns="0" tIns="0" rIns="0" bIns="0">
            <a:normAutofit/>
          </a:bodyPr>
          <a:lstStyle/>
          <a:p>
            <a:endParaRPr lang="cs-CZ" sz="3200" b="0" strike="noStrike" spc="-1">
              <a:latin typeface="Arial"/>
            </a:endParaRPr>
          </a:p>
        </p:txBody>
      </p:sp>
      <p:sp>
        <p:nvSpPr>
          <p:cNvPr id="377" name="PlaceHolder 4"/>
          <p:cNvSpPr>
            <a:spLocks noGrp="1"/>
          </p:cNvSpPr>
          <p:nvPr>
            <p:ph type="body"/>
          </p:nvPr>
        </p:nvSpPr>
        <p:spPr>
          <a:xfrm>
            <a:off x="495000" y="3682080"/>
            <a:ext cx="8915040" cy="1896840"/>
          </a:xfrm>
          <a:prstGeom prst="rect">
            <a:avLst/>
          </a:prstGeom>
        </p:spPr>
        <p:txBody>
          <a:bodyPr lIns="0" tIns="0" rIns="0" bIns="0">
            <a:normAutofit/>
          </a:bodyPr>
          <a:lstStyle/>
          <a:p>
            <a:endParaRPr lang="cs-CZ" sz="3200" b="0" strike="noStrike" spc="-1">
              <a:latin typeface="Arial"/>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378" name="PlaceHolder 1"/>
          <p:cNvSpPr>
            <a:spLocks noGrp="1"/>
          </p:cNvSpPr>
          <p:nvPr>
            <p:ph type="title"/>
          </p:nvPr>
        </p:nvSpPr>
        <p:spPr>
          <a:xfrm>
            <a:off x="495000" y="273600"/>
            <a:ext cx="8915040" cy="1144800"/>
          </a:xfrm>
          <a:prstGeom prst="rect">
            <a:avLst/>
          </a:prstGeom>
        </p:spPr>
        <p:txBody>
          <a:bodyPr lIns="0" tIns="0" rIns="0" bIns="0" anchor="ctr">
            <a:noAutofit/>
          </a:bodyPr>
          <a:lstStyle/>
          <a:p>
            <a:pPr algn="ctr"/>
            <a:endParaRPr lang="cs-CZ" sz="4400" b="0" strike="noStrike" spc="-1">
              <a:latin typeface="Arial"/>
            </a:endParaRPr>
          </a:p>
        </p:txBody>
      </p:sp>
      <p:sp>
        <p:nvSpPr>
          <p:cNvPr id="379" name="PlaceHolder 2"/>
          <p:cNvSpPr>
            <a:spLocks noGrp="1"/>
          </p:cNvSpPr>
          <p:nvPr>
            <p:ph type="body"/>
          </p:nvPr>
        </p:nvSpPr>
        <p:spPr>
          <a:xfrm>
            <a:off x="495000" y="1604520"/>
            <a:ext cx="8915040" cy="1896840"/>
          </a:xfrm>
          <a:prstGeom prst="rect">
            <a:avLst/>
          </a:prstGeom>
        </p:spPr>
        <p:txBody>
          <a:bodyPr lIns="0" tIns="0" rIns="0" bIns="0">
            <a:normAutofit/>
          </a:bodyPr>
          <a:lstStyle/>
          <a:p>
            <a:endParaRPr lang="cs-CZ" sz="3200" b="0" strike="noStrike" spc="-1">
              <a:latin typeface="Arial"/>
            </a:endParaRPr>
          </a:p>
        </p:txBody>
      </p:sp>
      <p:sp>
        <p:nvSpPr>
          <p:cNvPr id="380" name="PlaceHolder 3"/>
          <p:cNvSpPr>
            <a:spLocks noGrp="1"/>
          </p:cNvSpPr>
          <p:nvPr>
            <p:ph type="body"/>
          </p:nvPr>
        </p:nvSpPr>
        <p:spPr>
          <a:xfrm>
            <a:off x="495000" y="3682080"/>
            <a:ext cx="8915040" cy="1896840"/>
          </a:xfrm>
          <a:prstGeom prst="rect">
            <a:avLst/>
          </a:prstGeom>
        </p:spPr>
        <p:txBody>
          <a:bodyPr lIns="0" tIns="0" rIns="0" bIns="0">
            <a:normAutofit/>
          </a:bodyPr>
          <a:lstStyle/>
          <a:p>
            <a:endParaRPr lang="cs-CZ" sz="3200" b="0" strike="noStrike" spc="-1">
              <a:latin typeface="Arial"/>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381" name="PlaceHolder 1"/>
          <p:cNvSpPr>
            <a:spLocks noGrp="1"/>
          </p:cNvSpPr>
          <p:nvPr>
            <p:ph type="title"/>
          </p:nvPr>
        </p:nvSpPr>
        <p:spPr>
          <a:xfrm>
            <a:off x="495000" y="273600"/>
            <a:ext cx="8915040" cy="1144800"/>
          </a:xfrm>
          <a:prstGeom prst="rect">
            <a:avLst/>
          </a:prstGeom>
        </p:spPr>
        <p:txBody>
          <a:bodyPr lIns="0" tIns="0" rIns="0" bIns="0" anchor="ctr">
            <a:noAutofit/>
          </a:bodyPr>
          <a:lstStyle/>
          <a:p>
            <a:pPr algn="ctr"/>
            <a:endParaRPr lang="cs-CZ" sz="4400" b="0" strike="noStrike" spc="-1">
              <a:latin typeface="Arial"/>
            </a:endParaRPr>
          </a:p>
        </p:txBody>
      </p:sp>
      <p:sp>
        <p:nvSpPr>
          <p:cNvPr id="382" name="PlaceHolder 2"/>
          <p:cNvSpPr>
            <a:spLocks noGrp="1"/>
          </p:cNvSpPr>
          <p:nvPr>
            <p:ph type="body"/>
          </p:nvPr>
        </p:nvSpPr>
        <p:spPr>
          <a:xfrm>
            <a:off x="495000" y="1604520"/>
            <a:ext cx="4350240" cy="1896840"/>
          </a:xfrm>
          <a:prstGeom prst="rect">
            <a:avLst/>
          </a:prstGeom>
        </p:spPr>
        <p:txBody>
          <a:bodyPr lIns="0" tIns="0" rIns="0" bIns="0">
            <a:normAutofit/>
          </a:bodyPr>
          <a:lstStyle/>
          <a:p>
            <a:endParaRPr lang="cs-CZ" sz="3200" b="0" strike="noStrike" spc="-1">
              <a:latin typeface="Arial"/>
            </a:endParaRPr>
          </a:p>
        </p:txBody>
      </p:sp>
      <p:sp>
        <p:nvSpPr>
          <p:cNvPr id="383" name="PlaceHolder 3"/>
          <p:cNvSpPr>
            <a:spLocks noGrp="1"/>
          </p:cNvSpPr>
          <p:nvPr>
            <p:ph type="body"/>
          </p:nvPr>
        </p:nvSpPr>
        <p:spPr>
          <a:xfrm>
            <a:off x="5063040" y="1604520"/>
            <a:ext cx="4350240" cy="1896840"/>
          </a:xfrm>
          <a:prstGeom prst="rect">
            <a:avLst/>
          </a:prstGeom>
        </p:spPr>
        <p:txBody>
          <a:bodyPr lIns="0" tIns="0" rIns="0" bIns="0">
            <a:normAutofit/>
          </a:bodyPr>
          <a:lstStyle/>
          <a:p>
            <a:endParaRPr lang="cs-CZ" sz="3200" b="0" strike="noStrike" spc="-1">
              <a:latin typeface="Arial"/>
            </a:endParaRPr>
          </a:p>
        </p:txBody>
      </p:sp>
      <p:sp>
        <p:nvSpPr>
          <p:cNvPr id="384" name="PlaceHolder 4"/>
          <p:cNvSpPr>
            <a:spLocks noGrp="1"/>
          </p:cNvSpPr>
          <p:nvPr>
            <p:ph type="body"/>
          </p:nvPr>
        </p:nvSpPr>
        <p:spPr>
          <a:xfrm>
            <a:off x="495000" y="3682080"/>
            <a:ext cx="4350240" cy="1896840"/>
          </a:xfrm>
          <a:prstGeom prst="rect">
            <a:avLst/>
          </a:prstGeom>
        </p:spPr>
        <p:txBody>
          <a:bodyPr lIns="0" tIns="0" rIns="0" bIns="0">
            <a:normAutofit/>
          </a:bodyPr>
          <a:lstStyle/>
          <a:p>
            <a:endParaRPr lang="cs-CZ" sz="3200" b="0" strike="noStrike" spc="-1">
              <a:latin typeface="Arial"/>
            </a:endParaRPr>
          </a:p>
        </p:txBody>
      </p:sp>
      <p:sp>
        <p:nvSpPr>
          <p:cNvPr id="385" name="PlaceHolder 5"/>
          <p:cNvSpPr>
            <a:spLocks noGrp="1"/>
          </p:cNvSpPr>
          <p:nvPr>
            <p:ph type="body"/>
          </p:nvPr>
        </p:nvSpPr>
        <p:spPr>
          <a:xfrm>
            <a:off x="5063040" y="3682080"/>
            <a:ext cx="4350240" cy="1896840"/>
          </a:xfrm>
          <a:prstGeom prst="rect">
            <a:avLst/>
          </a:prstGeom>
        </p:spPr>
        <p:txBody>
          <a:bodyPr lIns="0" tIns="0" rIns="0" bIns="0">
            <a:normAutofit/>
          </a:bodyPr>
          <a:lstStyle/>
          <a:p>
            <a:endParaRPr lang="cs-CZ" sz="3200" b="0" strike="noStrike" spc="-1">
              <a:latin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29" name="PlaceHolder 1"/>
          <p:cNvSpPr>
            <a:spLocks noGrp="1"/>
          </p:cNvSpPr>
          <p:nvPr>
            <p:ph type="subTitle"/>
          </p:nvPr>
        </p:nvSpPr>
        <p:spPr>
          <a:xfrm>
            <a:off x="495000" y="273600"/>
            <a:ext cx="8915040" cy="5307840"/>
          </a:xfrm>
          <a:prstGeom prst="rect">
            <a:avLst/>
          </a:prstGeom>
        </p:spPr>
        <p:txBody>
          <a:bodyPr lIns="0" tIns="0" rIns="0" bIns="0" anchor="ctr">
            <a:noAutofit/>
          </a:bodyPr>
          <a:lstStyle/>
          <a:p>
            <a:pPr algn="ctr"/>
            <a:endParaRPr lang="cs-CZ" sz="3200" b="0" strike="noStrike" spc="-1">
              <a:latin typeface="Arial"/>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86" name="PlaceHolder 1"/>
          <p:cNvSpPr>
            <a:spLocks noGrp="1"/>
          </p:cNvSpPr>
          <p:nvPr>
            <p:ph type="title"/>
          </p:nvPr>
        </p:nvSpPr>
        <p:spPr>
          <a:xfrm>
            <a:off x="495000" y="273600"/>
            <a:ext cx="8915040" cy="1144800"/>
          </a:xfrm>
          <a:prstGeom prst="rect">
            <a:avLst/>
          </a:prstGeom>
        </p:spPr>
        <p:txBody>
          <a:bodyPr lIns="0" tIns="0" rIns="0" bIns="0" anchor="ctr">
            <a:noAutofit/>
          </a:bodyPr>
          <a:lstStyle/>
          <a:p>
            <a:pPr algn="ctr"/>
            <a:endParaRPr lang="cs-CZ" sz="4400" b="0" strike="noStrike" spc="-1">
              <a:latin typeface="Arial"/>
            </a:endParaRPr>
          </a:p>
        </p:txBody>
      </p:sp>
      <p:sp>
        <p:nvSpPr>
          <p:cNvPr id="387" name="PlaceHolder 2"/>
          <p:cNvSpPr>
            <a:spLocks noGrp="1"/>
          </p:cNvSpPr>
          <p:nvPr>
            <p:ph type="body"/>
          </p:nvPr>
        </p:nvSpPr>
        <p:spPr>
          <a:xfrm>
            <a:off x="495000" y="1604520"/>
            <a:ext cx="2870280" cy="1896840"/>
          </a:xfrm>
          <a:prstGeom prst="rect">
            <a:avLst/>
          </a:prstGeom>
        </p:spPr>
        <p:txBody>
          <a:bodyPr lIns="0" tIns="0" rIns="0" bIns="0">
            <a:normAutofit/>
          </a:bodyPr>
          <a:lstStyle/>
          <a:p>
            <a:endParaRPr lang="cs-CZ" sz="3200" b="0" strike="noStrike" spc="-1">
              <a:latin typeface="Arial"/>
            </a:endParaRPr>
          </a:p>
        </p:txBody>
      </p:sp>
      <p:sp>
        <p:nvSpPr>
          <p:cNvPr id="388" name="PlaceHolder 3"/>
          <p:cNvSpPr>
            <a:spLocks noGrp="1"/>
          </p:cNvSpPr>
          <p:nvPr>
            <p:ph type="body"/>
          </p:nvPr>
        </p:nvSpPr>
        <p:spPr>
          <a:xfrm>
            <a:off x="3509280" y="1604520"/>
            <a:ext cx="2870280" cy="1896840"/>
          </a:xfrm>
          <a:prstGeom prst="rect">
            <a:avLst/>
          </a:prstGeom>
        </p:spPr>
        <p:txBody>
          <a:bodyPr lIns="0" tIns="0" rIns="0" bIns="0">
            <a:normAutofit/>
          </a:bodyPr>
          <a:lstStyle/>
          <a:p>
            <a:endParaRPr lang="cs-CZ" sz="3200" b="0" strike="noStrike" spc="-1">
              <a:latin typeface="Arial"/>
            </a:endParaRPr>
          </a:p>
        </p:txBody>
      </p:sp>
      <p:sp>
        <p:nvSpPr>
          <p:cNvPr id="389" name="PlaceHolder 4"/>
          <p:cNvSpPr>
            <a:spLocks noGrp="1"/>
          </p:cNvSpPr>
          <p:nvPr>
            <p:ph type="body"/>
          </p:nvPr>
        </p:nvSpPr>
        <p:spPr>
          <a:xfrm>
            <a:off x="6523200" y="1604520"/>
            <a:ext cx="2870280" cy="1896840"/>
          </a:xfrm>
          <a:prstGeom prst="rect">
            <a:avLst/>
          </a:prstGeom>
        </p:spPr>
        <p:txBody>
          <a:bodyPr lIns="0" tIns="0" rIns="0" bIns="0">
            <a:normAutofit/>
          </a:bodyPr>
          <a:lstStyle/>
          <a:p>
            <a:endParaRPr lang="cs-CZ" sz="3200" b="0" strike="noStrike" spc="-1">
              <a:latin typeface="Arial"/>
            </a:endParaRPr>
          </a:p>
        </p:txBody>
      </p:sp>
      <p:sp>
        <p:nvSpPr>
          <p:cNvPr id="390" name="PlaceHolder 5"/>
          <p:cNvSpPr>
            <a:spLocks noGrp="1"/>
          </p:cNvSpPr>
          <p:nvPr>
            <p:ph type="body"/>
          </p:nvPr>
        </p:nvSpPr>
        <p:spPr>
          <a:xfrm>
            <a:off x="495000" y="3682080"/>
            <a:ext cx="2870280" cy="1896840"/>
          </a:xfrm>
          <a:prstGeom prst="rect">
            <a:avLst/>
          </a:prstGeom>
        </p:spPr>
        <p:txBody>
          <a:bodyPr lIns="0" tIns="0" rIns="0" bIns="0">
            <a:normAutofit/>
          </a:bodyPr>
          <a:lstStyle/>
          <a:p>
            <a:endParaRPr lang="cs-CZ" sz="3200" b="0" strike="noStrike" spc="-1">
              <a:latin typeface="Arial"/>
            </a:endParaRPr>
          </a:p>
        </p:txBody>
      </p:sp>
      <p:sp>
        <p:nvSpPr>
          <p:cNvPr id="391" name="PlaceHolder 6"/>
          <p:cNvSpPr>
            <a:spLocks noGrp="1"/>
          </p:cNvSpPr>
          <p:nvPr>
            <p:ph type="body"/>
          </p:nvPr>
        </p:nvSpPr>
        <p:spPr>
          <a:xfrm>
            <a:off x="3509280" y="3682080"/>
            <a:ext cx="2870280" cy="1896840"/>
          </a:xfrm>
          <a:prstGeom prst="rect">
            <a:avLst/>
          </a:prstGeom>
        </p:spPr>
        <p:txBody>
          <a:bodyPr lIns="0" tIns="0" rIns="0" bIns="0">
            <a:normAutofit/>
          </a:bodyPr>
          <a:lstStyle/>
          <a:p>
            <a:endParaRPr lang="cs-CZ" sz="3200" b="0" strike="noStrike" spc="-1">
              <a:latin typeface="Arial"/>
            </a:endParaRPr>
          </a:p>
        </p:txBody>
      </p:sp>
      <p:sp>
        <p:nvSpPr>
          <p:cNvPr id="392" name="PlaceHolder 7"/>
          <p:cNvSpPr>
            <a:spLocks noGrp="1"/>
          </p:cNvSpPr>
          <p:nvPr>
            <p:ph type="body"/>
          </p:nvPr>
        </p:nvSpPr>
        <p:spPr>
          <a:xfrm>
            <a:off x="6523200" y="3682080"/>
            <a:ext cx="2870280" cy="1896840"/>
          </a:xfrm>
          <a:prstGeom prst="rect">
            <a:avLst/>
          </a:prstGeom>
        </p:spPr>
        <p:txBody>
          <a:bodyPr lIns="0" tIns="0" rIns="0" bIns="0">
            <a:normAutofit/>
          </a:bodyPr>
          <a:lstStyle/>
          <a:p>
            <a:endParaRPr lang="cs-CZ" sz="3200" b="0" strike="noStrike" spc="-1">
              <a:latin typeface="Arial"/>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15" name="PlaceHolder 1"/>
          <p:cNvSpPr>
            <a:spLocks noGrp="1"/>
          </p:cNvSpPr>
          <p:nvPr>
            <p:ph type="title"/>
          </p:nvPr>
        </p:nvSpPr>
        <p:spPr>
          <a:xfrm>
            <a:off x="495000" y="273600"/>
            <a:ext cx="8915040" cy="1144800"/>
          </a:xfrm>
          <a:prstGeom prst="rect">
            <a:avLst/>
          </a:prstGeom>
        </p:spPr>
        <p:txBody>
          <a:bodyPr lIns="0" tIns="0" rIns="0" bIns="0" anchor="ctr">
            <a:noAutofit/>
          </a:bodyPr>
          <a:lstStyle/>
          <a:p>
            <a:pPr algn="ctr"/>
            <a:endParaRPr lang="cs-CZ" sz="4400" b="0" strike="noStrike" spc="-1">
              <a:latin typeface="Arial"/>
            </a:endParaRPr>
          </a:p>
        </p:txBody>
      </p:sp>
      <p:sp>
        <p:nvSpPr>
          <p:cNvPr id="416" name="PlaceHolder 2"/>
          <p:cNvSpPr>
            <a:spLocks noGrp="1"/>
          </p:cNvSpPr>
          <p:nvPr>
            <p:ph type="subTitle"/>
          </p:nvPr>
        </p:nvSpPr>
        <p:spPr>
          <a:xfrm>
            <a:off x="495000" y="1604520"/>
            <a:ext cx="8915040" cy="3977280"/>
          </a:xfrm>
          <a:prstGeom prst="rect">
            <a:avLst/>
          </a:prstGeom>
        </p:spPr>
        <p:txBody>
          <a:bodyPr lIns="0" tIns="0" rIns="0" bIns="0" anchor="ctr">
            <a:noAutofit/>
          </a:bodyPr>
          <a:lstStyle/>
          <a:p>
            <a:pPr algn="ctr"/>
            <a:endParaRPr lang="cs-CZ" sz="3200" b="0" strike="noStrike" spc="-1">
              <a:latin typeface="Arial"/>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17" name="PlaceHolder 1"/>
          <p:cNvSpPr>
            <a:spLocks noGrp="1"/>
          </p:cNvSpPr>
          <p:nvPr>
            <p:ph type="title"/>
          </p:nvPr>
        </p:nvSpPr>
        <p:spPr>
          <a:xfrm>
            <a:off x="495000" y="273600"/>
            <a:ext cx="8915040" cy="1144800"/>
          </a:xfrm>
          <a:prstGeom prst="rect">
            <a:avLst/>
          </a:prstGeom>
        </p:spPr>
        <p:txBody>
          <a:bodyPr lIns="0" tIns="0" rIns="0" bIns="0" anchor="ctr">
            <a:noAutofit/>
          </a:bodyPr>
          <a:lstStyle/>
          <a:p>
            <a:pPr algn="ctr"/>
            <a:endParaRPr lang="cs-CZ" sz="4400" b="0" strike="noStrike" spc="-1">
              <a:latin typeface="Arial"/>
            </a:endParaRPr>
          </a:p>
        </p:txBody>
      </p:sp>
      <p:sp>
        <p:nvSpPr>
          <p:cNvPr id="418" name="PlaceHolder 2"/>
          <p:cNvSpPr>
            <a:spLocks noGrp="1"/>
          </p:cNvSpPr>
          <p:nvPr>
            <p:ph type="body"/>
          </p:nvPr>
        </p:nvSpPr>
        <p:spPr>
          <a:xfrm>
            <a:off x="495000" y="1604520"/>
            <a:ext cx="8915040" cy="3977280"/>
          </a:xfrm>
          <a:prstGeom prst="rect">
            <a:avLst/>
          </a:prstGeom>
        </p:spPr>
        <p:txBody>
          <a:bodyPr lIns="0" tIns="0" rIns="0" bIns="0">
            <a:normAutofit/>
          </a:bodyPr>
          <a:lstStyle/>
          <a:p>
            <a:endParaRPr lang="cs-CZ" sz="3200" b="0" strike="noStrike" spc="-1">
              <a:latin typeface="Arial"/>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419" name="PlaceHolder 1"/>
          <p:cNvSpPr>
            <a:spLocks noGrp="1"/>
          </p:cNvSpPr>
          <p:nvPr>
            <p:ph type="title"/>
          </p:nvPr>
        </p:nvSpPr>
        <p:spPr>
          <a:xfrm>
            <a:off x="495000" y="273600"/>
            <a:ext cx="8915040" cy="1144800"/>
          </a:xfrm>
          <a:prstGeom prst="rect">
            <a:avLst/>
          </a:prstGeom>
        </p:spPr>
        <p:txBody>
          <a:bodyPr lIns="0" tIns="0" rIns="0" bIns="0" anchor="ctr">
            <a:noAutofit/>
          </a:bodyPr>
          <a:lstStyle/>
          <a:p>
            <a:pPr algn="ctr"/>
            <a:endParaRPr lang="cs-CZ" sz="4400" b="0" strike="noStrike" spc="-1">
              <a:latin typeface="Arial"/>
            </a:endParaRPr>
          </a:p>
        </p:txBody>
      </p:sp>
      <p:sp>
        <p:nvSpPr>
          <p:cNvPr id="420" name="PlaceHolder 2"/>
          <p:cNvSpPr>
            <a:spLocks noGrp="1"/>
          </p:cNvSpPr>
          <p:nvPr>
            <p:ph type="body"/>
          </p:nvPr>
        </p:nvSpPr>
        <p:spPr>
          <a:xfrm>
            <a:off x="495000" y="1604520"/>
            <a:ext cx="4350240" cy="3977280"/>
          </a:xfrm>
          <a:prstGeom prst="rect">
            <a:avLst/>
          </a:prstGeom>
        </p:spPr>
        <p:txBody>
          <a:bodyPr lIns="0" tIns="0" rIns="0" bIns="0">
            <a:normAutofit/>
          </a:bodyPr>
          <a:lstStyle/>
          <a:p>
            <a:endParaRPr lang="cs-CZ" sz="3200" b="0" strike="noStrike" spc="-1">
              <a:latin typeface="Arial"/>
            </a:endParaRPr>
          </a:p>
        </p:txBody>
      </p:sp>
      <p:sp>
        <p:nvSpPr>
          <p:cNvPr id="421" name="PlaceHolder 3"/>
          <p:cNvSpPr>
            <a:spLocks noGrp="1"/>
          </p:cNvSpPr>
          <p:nvPr>
            <p:ph type="body"/>
          </p:nvPr>
        </p:nvSpPr>
        <p:spPr>
          <a:xfrm>
            <a:off x="5063040" y="1604520"/>
            <a:ext cx="4350240" cy="3977280"/>
          </a:xfrm>
          <a:prstGeom prst="rect">
            <a:avLst/>
          </a:prstGeom>
        </p:spPr>
        <p:txBody>
          <a:bodyPr lIns="0" tIns="0" rIns="0" bIns="0">
            <a:normAutofit/>
          </a:bodyPr>
          <a:lstStyle/>
          <a:p>
            <a:endParaRPr lang="cs-CZ" sz="3200" b="0" strike="noStrike" spc="-1">
              <a:latin typeface="Arial"/>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422" name="PlaceHolder 1"/>
          <p:cNvSpPr>
            <a:spLocks noGrp="1"/>
          </p:cNvSpPr>
          <p:nvPr>
            <p:ph type="title"/>
          </p:nvPr>
        </p:nvSpPr>
        <p:spPr>
          <a:xfrm>
            <a:off x="495000" y="273600"/>
            <a:ext cx="8915040" cy="1144800"/>
          </a:xfrm>
          <a:prstGeom prst="rect">
            <a:avLst/>
          </a:prstGeom>
        </p:spPr>
        <p:txBody>
          <a:bodyPr lIns="0" tIns="0" rIns="0" bIns="0" anchor="ctr">
            <a:noAutofit/>
          </a:bodyPr>
          <a:lstStyle/>
          <a:p>
            <a:pPr algn="ctr"/>
            <a:endParaRPr lang="cs-CZ" sz="4400" b="0" strike="noStrike" spc="-1">
              <a:latin typeface="Arial"/>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423" name="PlaceHolder 1"/>
          <p:cNvSpPr>
            <a:spLocks noGrp="1"/>
          </p:cNvSpPr>
          <p:nvPr>
            <p:ph type="subTitle"/>
          </p:nvPr>
        </p:nvSpPr>
        <p:spPr>
          <a:xfrm>
            <a:off x="495000" y="273600"/>
            <a:ext cx="8915040" cy="5307840"/>
          </a:xfrm>
          <a:prstGeom prst="rect">
            <a:avLst/>
          </a:prstGeom>
        </p:spPr>
        <p:txBody>
          <a:bodyPr lIns="0" tIns="0" rIns="0" bIns="0" anchor="ctr">
            <a:noAutofit/>
          </a:bodyPr>
          <a:lstStyle/>
          <a:p>
            <a:pPr algn="ctr"/>
            <a:endParaRPr lang="cs-CZ" sz="3200" b="0" strike="noStrike" spc="-1">
              <a:latin typeface="Arial"/>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424" name="PlaceHolder 1"/>
          <p:cNvSpPr>
            <a:spLocks noGrp="1"/>
          </p:cNvSpPr>
          <p:nvPr>
            <p:ph type="title"/>
          </p:nvPr>
        </p:nvSpPr>
        <p:spPr>
          <a:xfrm>
            <a:off x="495000" y="273600"/>
            <a:ext cx="8915040" cy="1144800"/>
          </a:xfrm>
          <a:prstGeom prst="rect">
            <a:avLst/>
          </a:prstGeom>
        </p:spPr>
        <p:txBody>
          <a:bodyPr lIns="0" tIns="0" rIns="0" bIns="0" anchor="ctr">
            <a:noAutofit/>
          </a:bodyPr>
          <a:lstStyle/>
          <a:p>
            <a:pPr algn="ctr"/>
            <a:endParaRPr lang="cs-CZ" sz="4400" b="0" strike="noStrike" spc="-1">
              <a:latin typeface="Arial"/>
            </a:endParaRPr>
          </a:p>
        </p:txBody>
      </p:sp>
      <p:sp>
        <p:nvSpPr>
          <p:cNvPr id="425" name="PlaceHolder 2"/>
          <p:cNvSpPr>
            <a:spLocks noGrp="1"/>
          </p:cNvSpPr>
          <p:nvPr>
            <p:ph type="body"/>
          </p:nvPr>
        </p:nvSpPr>
        <p:spPr>
          <a:xfrm>
            <a:off x="495000" y="1604520"/>
            <a:ext cx="4350240" cy="1896840"/>
          </a:xfrm>
          <a:prstGeom prst="rect">
            <a:avLst/>
          </a:prstGeom>
        </p:spPr>
        <p:txBody>
          <a:bodyPr lIns="0" tIns="0" rIns="0" bIns="0">
            <a:normAutofit/>
          </a:bodyPr>
          <a:lstStyle/>
          <a:p>
            <a:endParaRPr lang="cs-CZ" sz="3200" b="0" strike="noStrike" spc="-1">
              <a:latin typeface="Arial"/>
            </a:endParaRPr>
          </a:p>
        </p:txBody>
      </p:sp>
      <p:sp>
        <p:nvSpPr>
          <p:cNvPr id="426" name="PlaceHolder 3"/>
          <p:cNvSpPr>
            <a:spLocks noGrp="1"/>
          </p:cNvSpPr>
          <p:nvPr>
            <p:ph type="body"/>
          </p:nvPr>
        </p:nvSpPr>
        <p:spPr>
          <a:xfrm>
            <a:off x="5063040" y="1604520"/>
            <a:ext cx="4350240" cy="3977280"/>
          </a:xfrm>
          <a:prstGeom prst="rect">
            <a:avLst/>
          </a:prstGeom>
        </p:spPr>
        <p:txBody>
          <a:bodyPr lIns="0" tIns="0" rIns="0" bIns="0">
            <a:normAutofit/>
          </a:bodyPr>
          <a:lstStyle/>
          <a:p>
            <a:endParaRPr lang="cs-CZ" sz="3200" b="0" strike="noStrike" spc="-1">
              <a:latin typeface="Arial"/>
            </a:endParaRPr>
          </a:p>
        </p:txBody>
      </p:sp>
      <p:sp>
        <p:nvSpPr>
          <p:cNvPr id="427" name="PlaceHolder 4"/>
          <p:cNvSpPr>
            <a:spLocks noGrp="1"/>
          </p:cNvSpPr>
          <p:nvPr>
            <p:ph type="body"/>
          </p:nvPr>
        </p:nvSpPr>
        <p:spPr>
          <a:xfrm>
            <a:off x="495000" y="3682080"/>
            <a:ext cx="4350240" cy="1896840"/>
          </a:xfrm>
          <a:prstGeom prst="rect">
            <a:avLst/>
          </a:prstGeom>
        </p:spPr>
        <p:txBody>
          <a:bodyPr lIns="0" tIns="0" rIns="0" bIns="0">
            <a:normAutofit/>
          </a:bodyPr>
          <a:lstStyle/>
          <a:p>
            <a:endParaRPr lang="cs-CZ" sz="3200" b="0" strike="noStrike" spc="-1">
              <a:latin typeface="Arial"/>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428" name="PlaceHolder 1"/>
          <p:cNvSpPr>
            <a:spLocks noGrp="1"/>
          </p:cNvSpPr>
          <p:nvPr>
            <p:ph type="title"/>
          </p:nvPr>
        </p:nvSpPr>
        <p:spPr>
          <a:xfrm>
            <a:off x="495000" y="273600"/>
            <a:ext cx="8915040" cy="1144800"/>
          </a:xfrm>
          <a:prstGeom prst="rect">
            <a:avLst/>
          </a:prstGeom>
        </p:spPr>
        <p:txBody>
          <a:bodyPr lIns="0" tIns="0" rIns="0" bIns="0" anchor="ctr">
            <a:noAutofit/>
          </a:bodyPr>
          <a:lstStyle/>
          <a:p>
            <a:pPr algn="ctr"/>
            <a:endParaRPr lang="cs-CZ" sz="4400" b="0" strike="noStrike" spc="-1">
              <a:latin typeface="Arial"/>
            </a:endParaRPr>
          </a:p>
        </p:txBody>
      </p:sp>
      <p:sp>
        <p:nvSpPr>
          <p:cNvPr id="429" name="PlaceHolder 2"/>
          <p:cNvSpPr>
            <a:spLocks noGrp="1"/>
          </p:cNvSpPr>
          <p:nvPr>
            <p:ph type="body"/>
          </p:nvPr>
        </p:nvSpPr>
        <p:spPr>
          <a:xfrm>
            <a:off x="495000" y="1604520"/>
            <a:ext cx="4350240" cy="3977280"/>
          </a:xfrm>
          <a:prstGeom prst="rect">
            <a:avLst/>
          </a:prstGeom>
        </p:spPr>
        <p:txBody>
          <a:bodyPr lIns="0" tIns="0" rIns="0" bIns="0">
            <a:normAutofit/>
          </a:bodyPr>
          <a:lstStyle/>
          <a:p>
            <a:endParaRPr lang="cs-CZ" sz="3200" b="0" strike="noStrike" spc="-1">
              <a:latin typeface="Arial"/>
            </a:endParaRPr>
          </a:p>
        </p:txBody>
      </p:sp>
      <p:sp>
        <p:nvSpPr>
          <p:cNvPr id="430" name="PlaceHolder 3"/>
          <p:cNvSpPr>
            <a:spLocks noGrp="1"/>
          </p:cNvSpPr>
          <p:nvPr>
            <p:ph type="body"/>
          </p:nvPr>
        </p:nvSpPr>
        <p:spPr>
          <a:xfrm>
            <a:off x="5063040" y="1604520"/>
            <a:ext cx="4350240" cy="1896840"/>
          </a:xfrm>
          <a:prstGeom prst="rect">
            <a:avLst/>
          </a:prstGeom>
        </p:spPr>
        <p:txBody>
          <a:bodyPr lIns="0" tIns="0" rIns="0" bIns="0">
            <a:normAutofit/>
          </a:bodyPr>
          <a:lstStyle/>
          <a:p>
            <a:endParaRPr lang="cs-CZ" sz="3200" b="0" strike="noStrike" spc="-1">
              <a:latin typeface="Arial"/>
            </a:endParaRPr>
          </a:p>
        </p:txBody>
      </p:sp>
      <p:sp>
        <p:nvSpPr>
          <p:cNvPr id="431" name="PlaceHolder 4"/>
          <p:cNvSpPr>
            <a:spLocks noGrp="1"/>
          </p:cNvSpPr>
          <p:nvPr>
            <p:ph type="body"/>
          </p:nvPr>
        </p:nvSpPr>
        <p:spPr>
          <a:xfrm>
            <a:off x="5063040" y="3682080"/>
            <a:ext cx="4350240" cy="1896840"/>
          </a:xfrm>
          <a:prstGeom prst="rect">
            <a:avLst/>
          </a:prstGeom>
        </p:spPr>
        <p:txBody>
          <a:bodyPr lIns="0" tIns="0" rIns="0" bIns="0">
            <a:normAutofit/>
          </a:bodyPr>
          <a:lstStyle/>
          <a:p>
            <a:endParaRPr lang="cs-CZ" sz="3200" b="0" strike="noStrike" spc="-1">
              <a:latin typeface="Arial"/>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432" name="PlaceHolder 1"/>
          <p:cNvSpPr>
            <a:spLocks noGrp="1"/>
          </p:cNvSpPr>
          <p:nvPr>
            <p:ph type="title"/>
          </p:nvPr>
        </p:nvSpPr>
        <p:spPr>
          <a:xfrm>
            <a:off x="495000" y="273600"/>
            <a:ext cx="8915040" cy="1144800"/>
          </a:xfrm>
          <a:prstGeom prst="rect">
            <a:avLst/>
          </a:prstGeom>
        </p:spPr>
        <p:txBody>
          <a:bodyPr lIns="0" tIns="0" rIns="0" bIns="0" anchor="ctr">
            <a:noAutofit/>
          </a:bodyPr>
          <a:lstStyle/>
          <a:p>
            <a:pPr algn="ctr"/>
            <a:endParaRPr lang="cs-CZ" sz="4400" b="0" strike="noStrike" spc="-1">
              <a:latin typeface="Arial"/>
            </a:endParaRPr>
          </a:p>
        </p:txBody>
      </p:sp>
      <p:sp>
        <p:nvSpPr>
          <p:cNvPr id="433" name="PlaceHolder 2"/>
          <p:cNvSpPr>
            <a:spLocks noGrp="1"/>
          </p:cNvSpPr>
          <p:nvPr>
            <p:ph type="body"/>
          </p:nvPr>
        </p:nvSpPr>
        <p:spPr>
          <a:xfrm>
            <a:off x="495000" y="1604520"/>
            <a:ext cx="4350240" cy="1896840"/>
          </a:xfrm>
          <a:prstGeom prst="rect">
            <a:avLst/>
          </a:prstGeom>
        </p:spPr>
        <p:txBody>
          <a:bodyPr lIns="0" tIns="0" rIns="0" bIns="0">
            <a:normAutofit/>
          </a:bodyPr>
          <a:lstStyle/>
          <a:p>
            <a:endParaRPr lang="cs-CZ" sz="3200" b="0" strike="noStrike" spc="-1">
              <a:latin typeface="Arial"/>
            </a:endParaRPr>
          </a:p>
        </p:txBody>
      </p:sp>
      <p:sp>
        <p:nvSpPr>
          <p:cNvPr id="434" name="PlaceHolder 3"/>
          <p:cNvSpPr>
            <a:spLocks noGrp="1"/>
          </p:cNvSpPr>
          <p:nvPr>
            <p:ph type="body"/>
          </p:nvPr>
        </p:nvSpPr>
        <p:spPr>
          <a:xfrm>
            <a:off x="5063040" y="1604520"/>
            <a:ext cx="4350240" cy="1896840"/>
          </a:xfrm>
          <a:prstGeom prst="rect">
            <a:avLst/>
          </a:prstGeom>
        </p:spPr>
        <p:txBody>
          <a:bodyPr lIns="0" tIns="0" rIns="0" bIns="0">
            <a:normAutofit/>
          </a:bodyPr>
          <a:lstStyle/>
          <a:p>
            <a:endParaRPr lang="cs-CZ" sz="3200" b="0" strike="noStrike" spc="-1">
              <a:latin typeface="Arial"/>
            </a:endParaRPr>
          </a:p>
        </p:txBody>
      </p:sp>
      <p:sp>
        <p:nvSpPr>
          <p:cNvPr id="435" name="PlaceHolder 4"/>
          <p:cNvSpPr>
            <a:spLocks noGrp="1"/>
          </p:cNvSpPr>
          <p:nvPr>
            <p:ph type="body"/>
          </p:nvPr>
        </p:nvSpPr>
        <p:spPr>
          <a:xfrm>
            <a:off x="495000" y="3682080"/>
            <a:ext cx="8915040" cy="1896840"/>
          </a:xfrm>
          <a:prstGeom prst="rect">
            <a:avLst/>
          </a:prstGeom>
        </p:spPr>
        <p:txBody>
          <a:bodyPr lIns="0" tIns="0" rIns="0" bIns="0">
            <a:normAutofit/>
          </a:bodyPr>
          <a:lstStyle/>
          <a:p>
            <a:endParaRPr lang="cs-CZ" sz="3200" b="0" strike="noStrike" spc="-1">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495000" y="273600"/>
            <a:ext cx="8915040" cy="1144800"/>
          </a:xfrm>
          <a:prstGeom prst="rect">
            <a:avLst/>
          </a:prstGeom>
        </p:spPr>
        <p:txBody>
          <a:bodyPr lIns="0" tIns="0" rIns="0" bIns="0" anchor="ctr">
            <a:noAutofit/>
          </a:bodyPr>
          <a:lstStyle/>
          <a:p>
            <a:pPr algn="ctr"/>
            <a:endParaRPr lang="cs-CZ" sz="4400" b="0" strike="noStrike" spc="-1">
              <a:latin typeface="Arial"/>
            </a:endParaRPr>
          </a:p>
        </p:txBody>
      </p:sp>
      <p:sp>
        <p:nvSpPr>
          <p:cNvPr id="31" name="PlaceHolder 2"/>
          <p:cNvSpPr>
            <a:spLocks noGrp="1"/>
          </p:cNvSpPr>
          <p:nvPr>
            <p:ph type="body"/>
          </p:nvPr>
        </p:nvSpPr>
        <p:spPr>
          <a:xfrm>
            <a:off x="495000" y="1604520"/>
            <a:ext cx="4350240" cy="1896840"/>
          </a:xfrm>
          <a:prstGeom prst="rect">
            <a:avLst/>
          </a:prstGeom>
        </p:spPr>
        <p:txBody>
          <a:bodyPr lIns="0" tIns="0" rIns="0" bIns="0">
            <a:normAutofit/>
          </a:bodyPr>
          <a:lstStyle/>
          <a:p>
            <a:endParaRPr lang="cs-CZ" sz="3200" b="0" strike="noStrike" spc="-1">
              <a:latin typeface="Arial"/>
            </a:endParaRPr>
          </a:p>
        </p:txBody>
      </p:sp>
      <p:sp>
        <p:nvSpPr>
          <p:cNvPr id="32" name="PlaceHolder 3"/>
          <p:cNvSpPr>
            <a:spLocks noGrp="1"/>
          </p:cNvSpPr>
          <p:nvPr>
            <p:ph type="body"/>
          </p:nvPr>
        </p:nvSpPr>
        <p:spPr>
          <a:xfrm>
            <a:off x="5063040" y="1604520"/>
            <a:ext cx="4350240" cy="3977280"/>
          </a:xfrm>
          <a:prstGeom prst="rect">
            <a:avLst/>
          </a:prstGeom>
        </p:spPr>
        <p:txBody>
          <a:bodyPr lIns="0" tIns="0" rIns="0" bIns="0">
            <a:normAutofit/>
          </a:bodyPr>
          <a:lstStyle/>
          <a:p>
            <a:endParaRPr lang="cs-CZ" sz="3200" b="0" strike="noStrike" spc="-1">
              <a:latin typeface="Arial"/>
            </a:endParaRPr>
          </a:p>
        </p:txBody>
      </p:sp>
      <p:sp>
        <p:nvSpPr>
          <p:cNvPr id="33" name="PlaceHolder 4"/>
          <p:cNvSpPr>
            <a:spLocks noGrp="1"/>
          </p:cNvSpPr>
          <p:nvPr>
            <p:ph type="body"/>
          </p:nvPr>
        </p:nvSpPr>
        <p:spPr>
          <a:xfrm>
            <a:off x="495000" y="3682080"/>
            <a:ext cx="4350240" cy="1896840"/>
          </a:xfrm>
          <a:prstGeom prst="rect">
            <a:avLst/>
          </a:prstGeom>
        </p:spPr>
        <p:txBody>
          <a:bodyPr lIns="0" tIns="0" rIns="0" bIns="0">
            <a:normAutofit/>
          </a:bodyPr>
          <a:lstStyle/>
          <a:p>
            <a:endParaRPr lang="cs-CZ" sz="3200" b="0" strike="noStrike" spc="-1">
              <a:latin typeface="Arial"/>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436" name="PlaceHolder 1"/>
          <p:cNvSpPr>
            <a:spLocks noGrp="1"/>
          </p:cNvSpPr>
          <p:nvPr>
            <p:ph type="title"/>
          </p:nvPr>
        </p:nvSpPr>
        <p:spPr>
          <a:xfrm>
            <a:off x="495000" y="273600"/>
            <a:ext cx="8915040" cy="1144800"/>
          </a:xfrm>
          <a:prstGeom prst="rect">
            <a:avLst/>
          </a:prstGeom>
        </p:spPr>
        <p:txBody>
          <a:bodyPr lIns="0" tIns="0" rIns="0" bIns="0" anchor="ctr">
            <a:noAutofit/>
          </a:bodyPr>
          <a:lstStyle/>
          <a:p>
            <a:pPr algn="ctr"/>
            <a:endParaRPr lang="cs-CZ" sz="4400" b="0" strike="noStrike" spc="-1">
              <a:latin typeface="Arial"/>
            </a:endParaRPr>
          </a:p>
        </p:txBody>
      </p:sp>
      <p:sp>
        <p:nvSpPr>
          <p:cNvPr id="437" name="PlaceHolder 2"/>
          <p:cNvSpPr>
            <a:spLocks noGrp="1"/>
          </p:cNvSpPr>
          <p:nvPr>
            <p:ph type="body"/>
          </p:nvPr>
        </p:nvSpPr>
        <p:spPr>
          <a:xfrm>
            <a:off x="495000" y="1604520"/>
            <a:ext cx="8915040" cy="1896840"/>
          </a:xfrm>
          <a:prstGeom prst="rect">
            <a:avLst/>
          </a:prstGeom>
        </p:spPr>
        <p:txBody>
          <a:bodyPr lIns="0" tIns="0" rIns="0" bIns="0">
            <a:normAutofit/>
          </a:bodyPr>
          <a:lstStyle/>
          <a:p>
            <a:endParaRPr lang="cs-CZ" sz="3200" b="0" strike="noStrike" spc="-1">
              <a:latin typeface="Arial"/>
            </a:endParaRPr>
          </a:p>
        </p:txBody>
      </p:sp>
      <p:sp>
        <p:nvSpPr>
          <p:cNvPr id="438" name="PlaceHolder 3"/>
          <p:cNvSpPr>
            <a:spLocks noGrp="1"/>
          </p:cNvSpPr>
          <p:nvPr>
            <p:ph type="body"/>
          </p:nvPr>
        </p:nvSpPr>
        <p:spPr>
          <a:xfrm>
            <a:off x="495000" y="3682080"/>
            <a:ext cx="8915040" cy="1896840"/>
          </a:xfrm>
          <a:prstGeom prst="rect">
            <a:avLst/>
          </a:prstGeom>
        </p:spPr>
        <p:txBody>
          <a:bodyPr lIns="0" tIns="0" rIns="0" bIns="0">
            <a:normAutofit/>
          </a:bodyPr>
          <a:lstStyle/>
          <a:p>
            <a:endParaRPr lang="cs-CZ" sz="3200" b="0" strike="noStrike" spc="-1">
              <a:latin typeface="Arial"/>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439" name="PlaceHolder 1"/>
          <p:cNvSpPr>
            <a:spLocks noGrp="1"/>
          </p:cNvSpPr>
          <p:nvPr>
            <p:ph type="title"/>
          </p:nvPr>
        </p:nvSpPr>
        <p:spPr>
          <a:xfrm>
            <a:off x="495000" y="273600"/>
            <a:ext cx="8915040" cy="1144800"/>
          </a:xfrm>
          <a:prstGeom prst="rect">
            <a:avLst/>
          </a:prstGeom>
        </p:spPr>
        <p:txBody>
          <a:bodyPr lIns="0" tIns="0" rIns="0" bIns="0" anchor="ctr">
            <a:noAutofit/>
          </a:bodyPr>
          <a:lstStyle/>
          <a:p>
            <a:pPr algn="ctr"/>
            <a:endParaRPr lang="cs-CZ" sz="4400" b="0" strike="noStrike" spc="-1">
              <a:latin typeface="Arial"/>
            </a:endParaRPr>
          </a:p>
        </p:txBody>
      </p:sp>
      <p:sp>
        <p:nvSpPr>
          <p:cNvPr id="440" name="PlaceHolder 2"/>
          <p:cNvSpPr>
            <a:spLocks noGrp="1"/>
          </p:cNvSpPr>
          <p:nvPr>
            <p:ph type="body"/>
          </p:nvPr>
        </p:nvSpPr>
        <p:spPr>
          <a:xfrm>
            <a:off x="495000" y="1604520"/>
            <a:ext cx="4350240" cy="1896840"/>
          </a:xfrm>
          <a:prstGeom prst="rect">
            <a:avLst/>
          </a:prstGeom>
        </p:spPr>
        <p:txBody>
          <a:bodyPr lIns="0" tIns="0" rIns="0" bIns="0">
            <a:normAutofit/>
          </a:bodyPr>
          <a:lstStyle/>
          <a:p>
            <a:endParaRPr lang="cs-CZ" sz="3200" b="0" strike="noStrike" spc="-1">
              <a:latin typeface="Arial"/>
            </a:endParaRPr>
          </a:p>
        </p:txBody>
      </p:sp>
      <p:sp>
        <p:nvSpPr>
          <p:cNvPr id="441" name="PlaceHolder 3"/>
          <p:cNvSpPr>
            <a:spLocks noGrp="1"/>
          </p:cNvSpPr>
          <p:nvPr>
            <p:ph type="body"/>
          </p:nvPr>
        </p:nvSpPr>
        <p:spPr>
          <a:xfrm>
            <a:off x="5063040" y="1604520"/>
            <a:ext cx="4350240" cy="1896840"/>
          </a:xfrm>
          <a:prstGeom prst="rect">
            <a:avLst/>
          </a:prstGeom>
        </p:spPr>
        <p:txBody>
          <a:bodyPr lIns="0" tIns="0" rIns="0" bIns="0">
            <a:normAutofit/>
          </a:bodyPr>
          <a:lstStyle/>
          <a:p>
            <a:endParaRPr lang="cs-CZ" sz="3200" b="0" strike="noStrike" spc="-1">
              <a:latin typeface="Arial"/>
            </a:endParaRPr>
          </a:p>
        </p:txBody>
      </p:sp>
      <p:sp>
        <p:nvSpPr>
          <p:cNvPr id="442" name="PlaceHolder 4"/>
          <p:cNvSpPr>
            <a:spLocks noGrp="1"/>
          </p:cNvSpPr>
          <p:nvPr>
            <p:ph type="body"/>
          </p:nvPr>
        </p:nvSpPr>
        <p:spPr>
          <a:xfrm>
            <a:off x="495000" y="3682080"/>
            <a:ext cx="4350240" cy="1896840"/>
          </a:xfrm>
          <a:prstGeom prst="rect">
            <a:avLst/>
          </a:prstGeom>
        </p:spPr>
        <p:txBody>
          <a:bodyPr lIns="0" tIns="0" rIns="0" bIns="0">
            <a:normAutofit/>
          </a:bodyPr>
          <a:lstStyle/>
          <a:p>
            <a:endParaRPr lang="cs-CZ" sz="3200" b="0" strike="noStrike" spc="-1">
              <a:latin typeface="Arial"/>
            </a:endParaRPr>
          </a:p>
        </p:txBody>
      </p:sp>
      <p:sp>
        <p:nvSpPr>
          <p:cNvPr id="443" name="PlaceHolder 5"/>
          <p:cNvSpPr>
            <a:spLocks noGrp="1"/>
          </p:cNvSpPr>
          <p:nvPr>
            <p:ph type="body"/>
          </p:nvPr>
        </p:nvSpPr>
        <p:spPr>
          <a:xfrm>
            <a:off x="5063040" y="3682080"/>
            <a:ext cx="4350240" cy="1896840"/>
          </a:xfrm>
          <a:prstGeom prst="rect">
            <a:avLst/>
          </a:prstGeom>
        </p:spPr>
        <p:txBody>
          <a:bodyPr lIns="0" tIns="0" rIns="0" bIns="0">
            <a:normAutofit/>
          </a:bodyPr>
          <a:lstStyle/>
          <a:p>
            <a:endParaRPr lang="cs-CZ" sz="3200" b="0" strike="noStrike" spc="-1">
              <a:latin typeface="Arial"/>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444" name="PlaceHolder 1"/>
          <p:cNvSpPr>
            <a:spLocks noGrp="1"/>
          </p:cNvSpPr>
          <p:nvPr>
            <p:ph type="title"/>
          </p:nvPr>
        </p:nvSpPr>
        <p:spPr>
          <a:xfrm>
            <a:off x="495000" y="273600"/>
            <a:ext cx="8915040" cy="1144800"/>
          </a:xfrm>
          <a:prstGeom prst="rect">
            <a:avLst/>
          </a:prstGeom>
        </p:spPr>
        <p:txBody>
          <a:bodyPr lIns="0" tIns="0" rIns="0" bIns="0" anchor="ctr">
            <a:noAutofit/>
          </a:bodyPr>
          <a:lstStyle/>
          <a:p>
            <a:pPr algn="ctr"/>
            <a:endParaRPr lang="cs-CZ" sz="4400" b="0" strike="noStrike" spc="-1">
              <a:latin typeface="Arial"/>
            </a:endParaRPr>
          </a:p>
        </p:txBody>
      </p:sp>
      <p:sp>
        <p:nvSpPr>
          <p:cNvPr id="445" name="PlaceHolder 2"/>
          <p:cNvSpPr>
            <a:spLocks noGrp="1"/>
          </p:cNvSpPr>
          <p:nvPr>
            <p:ph type="body"/>
          </p:nvPr>
        </p:nvSpPr>
        <p:spPr>
          <a:xfrm>
            <a:off x="495000" y="1604520"/>
            <a:ext cx="2870280" cy="1896840"/>
          </a:xfrm>
          <a:prstGeom prst="rect">
            <a:avLst/>
          </a:prstGeom>
        </p:spPr>
        <p:txBody>
          <a:bodyPr lIns="0" tIns="0" rIns="0" bIns="0">
            <a:normAutofit/>
          </a:bodyPr>
          <a:lstStyle/>
          <a:p>
            <a:endParaRPr lang="cs-CZ" sz="3200" b="0" strike="noStrike" spc="-1">
              <a:latin typeface="Arial"/>
            </a:endParaRPr>
          </a:p>
        </p:txBody>
      </p:sp>
      <p:sp>
        <p:nvSpPr>
          <p:cNvPr id="446" name="PlaceHolder 3"/>
          <p:cNvSpPr>
            <a:spLocks noGrp="1"/>
          </p:cNvSpPr>
          <p:nvPr>
            <p:ph type="body"/>
          </p:nvPr>
        </p:nvSpPr>
        <p:spPr>
          <a:xfrm>
            <a:off x="3509280" y="1604520"/>
            <a:ext cx="2870280" cy="1896840"/>
          </a:xfrm>
          <a:prstGeom prst="rect">
            <a:avLst/>
          </a:prstGeom>
        </p:spPr>
        <p:txBody>
          <a:bodyPr lIns="0" tIns="0" rIns="0" bIns="0">
            <a:normAutofit/>
          </a:bodyPr>
          <a:lstStyle/>
          <a:p>
            <a:endParaRPr lang="cs-CZ" sz="3200" b="0" strike="noStrike" spc="-1">
              <a:latin typeface="Arial"/>
            </a:endParaRPr>
          </a:p>
        </p:txBody>
      </p:sp>
      <p:sp>
        <p:nvSpPr>
          <p:cNvPr id="447" name="PlaceHolder 4"/>
          <p:cNvSpPr>
            <a:spLocks noGrp="1"/>
          </p:cNvSpPr>
          <p:nvPr>
            <p:ph type="body"/>
          </p:nvPr>
        </p:nvSpPr>
        <p:spPr>
          <a:xfrm>
            <a:off x="6523200" y="1604520"/>
            <a:ext cx="2870280" cy="1896840"/>
          </a:xfrm>
          <a:prstGeom prst="rect">
            <a:avLst/>
          </a:prstGeom>
        </p:spPr>
        <p:txBody>
          <a:bodyPr lIns="0" tIns="0" rIns="0" bIns="0">
            <a:normAutofit/>
          </a:bodyPr>
          <a:lstStyle/>
          <a:p>
            <a:endParaRPr lang="cs-CZ" sz="3200" b="0" strike="noStrike" spc="-1">
              <a:latin typeface="Arial"/>
            </a:endParaRPr>
          </a:p>
        </p:txBody>
      </p:sp>
      <p:sp>
        <p:nvSpPr>
          <p:cNvPr id="448" name="PlaceHolder 5"/>
          <p:cNvSpPr>
            <a:spLocks noGrp="1"/>
          </p:cNvSpPr>
          <p:nvPr>
            <p:ph type="body"/>
          </p:nvPr>
        </p:nvSpPr>
        <p:spPr>
          <a:xfrm>
            <a:off x="495000" y="3682080"/>
            <a:ext cx="2870280" cy="1896840"/>
          </a:xfrm>
          <a:prstGeom prst="rect">
            <a:avLst/>
          </a:prstGeom>
        </p:spPr>
        <p:txBody>
          <a:bodyPr lIns="0" tIns="0" rIns="0" bIns="0">
            <a:normAutofit/>
          </a:bodyPr>
          <a:lstStyle/>
          <a:p>
            <a:endParaRPr lang="cs-CZ" sz="3200" b="0" strike="noStrike" spc="-1">
              <a:latin typeface="Arial"/>
            </a:endParaRPr>
          </a:p>
        </p:txBody>
      </p:sp>
      <p:sp>
        <p:nvSpPr>
          <p:cNvPr id="449" name="PlaceHolder 6"/>
          <p:cNvSpPr>
            <a:spLocks noGrp="1"/>
          </p:cNvSpPr>
          <p:nvPr>
            <p:ph type="body"/>
          </p:nvPr>
        </p:nvSpPr>
        <p:spPr>
          <a:xfrm>
            <a:off x="3509280" y="3682080"/>
            <a:ext cx="2870280" cy="1896840"/>
          </a:xfrm>
          <a:prstGeom prst="rect">
            <a:avLst/>
          </a:prstGeom>
        </p:spPr>
        <p:txBody>
          <a:bodyPr lIns="0" tIns="0" rIns="0" bIns="0">
            <a:normAutofit/>
          </a:bodyPr>
          <a:lstStyle/>
          <a:p>
            <a:endParaRPr lang="cs-CZ" sz="3200" b="0" strike="noStrike" spc="-1">
              <a:latin typeface="Arial"/>
            </a:endParaRPr>
          </a:p>
        </p:txBody>
      </p:sp>
      <p:sp>
        <p:nvSpPr>
          <p:cNvPr id="450" name="PlaceHolder 7"/>
          <p:cNvSpPr>
            <a:spLocks noGrp="1"/>
          </p:cNvSpPr>
          <p:nvPr>
            <p:ph type="body"/>
          </p:nvPr>
        </p:nvSpPr>
        <p:spPr>
          <a:xfrm>
            <a:off x="6523200" y="3682080"/>
            <a:ext cx="2870280" cy="1896840"/>
          </a:xfrm>
          <a:prstGeom prst="rect">
            <a:avLst/>
          </a:prstGeom>
        </p:spPr>
        <p:txBody>
          <a:bodyPr lIns="0" tIns="0" rIns="0" bIns="0">
            <a:normAutofit/>
          </a:bodyPr>
          <a:lstStyle/>
          <a:p>
            <a:endParaRPr lang="cs-CZ" sz="3200" b="0" strike="noStrike" spc="-1">
              <a:latin typeface="Arial"/>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73" name="PlaceHolder 1"/>
          <p:cNvSpPr>
            <a:spLocks noGrp="1"/>
          </p:cNvSpPr>
          <p:nvPr>
            <p:ph type="title"/>
          </p:nvPr>
        </p:nvSpPr>
        <p:spPr>
          <a:xfrm>
            <a:off x="495000" y="273600"/>
            <a:ext cx="8915040" cy="1144800"/>
          </a:xfrm>
          <a:prstGeom prst="rect">
            <a:avLst/>
          </a:prstGeom>
        </p:spPr>
        <p:txBody>
          <a:bodyPr lIns="0" tIns="0" rIns="0" bIns="0" anchor="ctr">
            <a:noAutofit/>
          </a:bodyPr>
          <a:lstStyle/>
          <a:p>
            <a:pPr algn="ctr"/>
            <a:endParaRPr lang="cs-CZ" sz="4400" b="0" strike="noStrike" spc="-1">
              <a:latin typeface="Arial"/>
            </a:endParaRPr>
          </a:p>
        </p:txBody>
      </p:sp>
      <p:sp>
        <p:nvSpPr>
          <p:cNvPr id="474" name="PlaceHolder 2"/>
          <p:cNvSpPr>
            <a:spLocks noGrp="1"/>
          </p:cNvSpPr>
          <p:nvPr>
            <p:ph type="subTitle"/>
          </p:nvPr>
        </p:nvSpPr>
        <p:spPr>
          <a:xfrm>
            <a:off x="495000" y="1604520"/>
            <a:ext cx="8915040" cy="3977280"/>
          </a:xfrm>
          <a:prstGeom prst="rect">
            <a:avLst/>
          </a:prstGeom>
        </p:spPr>
        <p:txBody>
          <a:bodyPr lIns="0" tIns="0" rIns="0" bIns="0" anchor="ctr">
            <a:noAutofit/>
          </a:bodyPr>
          <a:lstStyle/>
          <a:p>
            <a:pPr algn="ctr"/>
            <a:endParaRPr lang="cs-CZ" sz="3200" b="0" strike="noStrike" spc="-1">
              <a:latin typeface="Arial"/>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75" name="PlaceHolder 1"/>
          <p:cNvSpPr>
            <a:spLocks noGrp="1"/>
          </p:cNvSpPr>
          <p:nvPr>
            <p:ph type="title"/>
          </p:nvPr>
        </p:nvSpPr>
        <p:spPr>
          <a:xfrm>
            <a:off x="495000" y="273600"/>
            <a:ext cx="8915040" cy="1144800"/>
          </a:xfrm>
          <a:prstGeom prst="rect">
            <a:avLst/>
          </a:prstGeom>
        </p:spPr>
        <p:txBody>
          <a:bodyPr lIns="0" tIns="0" rIns="0" bIns="0" anchor="ctr">
            <a:noAutofit/>
          </a:bodyPr>
          <a:lstStyle/>
          <a:p>
            <a:pPr algn="ctr"/>
            <a:endParaRPr lang="cs-CZ" sz="4400" b="0" strike="noStrike" spc="-1">
              <a:latin typeface="Arial"/>
            </a:endParaRPr>
          </a:p>
        </p:txBody>
      </p:sp>
      <p:sp>
        <p:nvSpPr>
          <p:cNvPr id="476" name="PlaceHolder 2"/>
          <p:cNvSpPr>
            <a:spLocks noGrp="1"/>
          </p:cNvSpPr>
          <p:nvPr>
            <p:ph type="body"/>
          </p:nvPr>
        </p:nvSpPr>
        <p:spPr>
          <a:xfrm>
            <a:off x="495000" y="1604520"/>
            <a:ext cx="8915040" cy="3977280"/>
          </a:xfrm>
          <a:prstGeom prst="rect">
            <a:avLst/>
          </a:prstGeom>
        </p:spPr>
        <p:txBody>
          <a:bodyPr lIns="0" tIns="0" rIns="0" bIns="0">
            <a:normAutofit/>
          </a:bodyPr>
          <a:lstStyle/>
          <a:p>
            <a:endParaRPr lang="cs-CZ" sz="3200" b="0" strike="noStrike" spc="-1">
              <a:latin typeface="Arial"/>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477" name="PlaceHolder 1"/>
          <p:cNvSpPr>
            <a:spLocks noGrp="1"/>
          </p:cNvSpPr>
          <p:nvPr>
            <p:ph type="title"/>
          </p:nvPr>
        </p:nvSpPr>
        <p:spPr>
          <a:xfrm>
            <a:off x="495000" y="273600"/>
            <a:ext cx="8915040" cy="1144800"/>
          </a:xfrm>
          <a:prstGeom prst="rect">
            <a:avLst/>
          </a:prstGeom>
        </p:spPr>
        <p:txBody>
          <a:bodyPr lIns="0" tIns="0" rIns="0" bIns="0" anchor="ctr">
            <a:noAutofit/>
          </a:bodyPr>
          <a:lstStyle/>
          <a:p>
            <a:pPr algn="ctr"/>
            <a:endParaRPr lang="cs-CZ" sz="4400" b="0" strike="noStrike" spc="-1">
              <a:latin typeface="Arial"/>
            </a:endParaRPr>
          </a:p>
        </p:txBody>
      </p:sp>
      <p:sp>
        <p:nvSpPr>
          <p:cNvPr id="478" name="PlaceHolder 2"/>
          <p:cNvSpPr>
            <a:spLocks noGrp="1"/>
          </p:cNvSpPr>
          <p:nvPr>
            <p:ph type="body"/>
          </p:nvPr>
        </p:nvSpPr>
        <p:spPr>
          <a:xfrm>
            <a:off x="495000" y="1604520"/>
            <a:ext cx="4350240" cy="3977280"/>
          </a:xfrm>
          <a:prstGeom prst="rect">
            <a:avLst/>
          </a:prstGeom>
        </p:spPr>
        <p:txBody>
          <a:bodyPr lIns="0" tIns="0" rIns="0" bIns="0">
            <a:normAutofit/>
          </a:bodyPr>
          <a:lstStyle/>
          <a:p>
            <a:endParaRPr lang="cs-CZ" sz="3200" b="0" strike="noStrike" spc="-1">
              <a:latin typeface="Arial"/>
            </a:endParaRPr>
          </a:p>
        </p:txBody>
      </p:sp>
      <p:sp>
        <p:nvSpPr>
          <p:cNvPr id="479" name="PlaceHolder 3"/>
          <p:cNvSpPr>
            <a:spLocks noGrp="1"/>
          </p:cNvSpPr>
          <p:nvPr>
            <p:ph type="body"/>
          </p:nvPr>
        </p:nvSpPr>
        <p:spPr>
          <a:xfrm>
            <a:off x="5063040" y="1604520"/>
            <a:ext cx="4350240" cy="3977280"/>
          </a:xfrm>
          <a:prstGeom prst="rect">
            <a:avLst/>
          </a:prstGeom>
        </p:spPr>
        <p:txBody>
          <a:bodyPr lIns="0" tIns="0" rIns="0" bIns="0">
            <a:normAutofit/>
          </a:bodyPr>
          <a:lstStyle/>
          <a:p>
            <a:endParaRPr lang="cs-CZ" sz="3200" b="0" strike="noStrike" spc="-1">
              <a:latin typeface="Arial"/>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480" name="PlaceHolder 1"/>
          <p:cNvSpPr>
            <a:spLocks noGrp="1"/>
          </p:cNvSpPr>
          <p:nvPr>
            <p:ph type="title"/>
          </p:nvPr>
        </p:nvSpPr>
        <p:spPr>
          <a:xfrm>
            <a:off x="495000" y="273600"/>
            <a:ext cx="8915040" cy="1144800"/>
          </a:xfrm>
          <a:prstGeom prst="rect">
            <a:avLst/>
          </a:prstGeom>
        </p:spPr>
        <p:txBody>
          <a:bodyPr lIns="0" tIns="0" rIns="0" bIns="0" anchor="ctr">
            <a:noAutofit/>
          </a:bodyPr>
          <a:lstStyle/>
          <a:p>
            <a:pPr algn="ctr"/>
            <a:endParaRPr lang="cs-CZ" sz="4400" b="0" strike="noStrike" spc="-1">
              <a:latin typeface="Arial"/>
            </a:endParaRP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481" name="PlaceHolder 1"/>
          <p:cNvSpPr>
            <a:spLocks noGrp="1"/>
          </p:cNvSpPr>
          <p:nvPr>
            <p:ph type="subTitle"/>
          </p:nvPr>
        </p:nvSpPr>
        <p:spPr>
          <a:xfrm>
            <a:off x="495000" y="273600"/>
            <a:ext cx="8915040" cy="5307840"/>
          </a:xfrm>
          <a:prstGeom prst="rect">
            <a:avLst/>
          </a:prstGeom>
        </p:spPr>
        <p:txBody>
          <a:bodyPr lIns="0" tIns="0" rIns="0" bIns="0" anchor="ctr">
            <a:noAutofit/>
          </a:bodyPr>
          <a:lstStyle/>
          <a:p>
            <a:pPr algn="ctr"/>
            <a:endParaRPr lang="cs-CZ" sz="3200" b="0" strike="noStrike" spc="-1">
              <a:latin typeface="Arial"/>
            </a:endParaRP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482" name="PlaceHolder 1"/>
          <p:cNvSpPr>
            <a:spLocks noGrp="1"/>
          </p:cNvSpPr>
          <p:nvPr>
            <p:ph type="title"/>
          </p:nvPr>
        </p:nvSpPr>
        <p:spPr>
          <a:xfrm>
            <a:off x="495000" y="273600"/>
            <a:ext cx="8915040" cy="1144800"/>
          </a:xfrm>
          <a:prstGeom prst="rect">
            <a:avLst/>
          </a:prstGeom>
        </p:spPr>
        <p:txBody>
          <a:bodyPr lIns="0" tIns="0" rIns="0" bIns="0" anchor="ctr">
            <a:noAutofit/>
          </a:bodyPr>
          <a:lstStyle/>
          <a:p>
            <a:pPr algn="ctr"/>
            <a:endParaRPr lang="cs-CZ" sz="4400" b="0" strike="noStrike" spc="-1">
              <a:latin typeface="Arial"/>
            </a:endParaRPr>
          </a:p>
        </p:txBody>
      </p:sp>
      <p:sp>
        <p:nvSpPr>
          <p:cNvPr id="483" name="PlaceHolder 2"/>
          <p:cNvSpPr>
            <a:spLocks noGrp="1"/>
          </p:cNvSpPr>
          <p:nvPr>
            <p:ph type="body"/>
          </p:nvPr>
        </p:nvSpPr>
        <p:spPr>
          <a:xfrm>
            <a:off x="495000" y="1604520"/>
            <a:ext cx="4350240" cy="1896840"/>
          </a:xfrm>
          <a:prstGeom prst="rect">
            <a:avLst/>
          </a:prstGeom>
        </p:spPr>
        <p:txBody>
          <a:bodyPr lIns="0" tIns="0" rIns="0" bIns="0">
            <a:normAutofit/>
          </a:bodyPr>
          <a:lstStyle/>
          <a:p>
            <a:endParaRPr lang="cs-CZ" sz="3200" b="0" strike="noStrike" spc="-1">
              <a:latin typeface="Arial"/>
            </a:endParaRPr>
          </a:p>
        </p:txBody>
      </p:sp>
      <p:sp>
        <p:nvSpPr>
          <p:cNvPr id="484" name="PlaceHolder 3"/>
          <p:cNvSpPr>
            <a:spLocks noGrp="1"/>
          </p:cNvSpPr>
          <p:nvPr>
            <p:ph type="body"/>
          </p:nvPr>
        </p:nvSpPr>
        <p:spPr>
          <a:xfrm>
            <a:off x="5063040" y="1604520"/>
            <a:ext cx="4350240" cy="3977280"/>
          </a:xfrm>
          <a:prstGeom prst="rect">
            <a:avLst/>
          </a:prstGeom>
        </p:spPr>
        <p:txBody>
          <a:bodyPr lIns="0" tIns="0" rIns="0" bIns="0">
            <a:normAutofit/>
          </a:bodyPr>
          <a:lstStyle/>
          <a:p>
            <a:endParaRPr lang="cs-CZ" sz="3200" b="0" strike="noStrike" spc="-1">
              <a:latin typeface="Arial"/>
            </a:endParaRPr>
          </a:p>
        </p:txBody>
      </p:sp>
      <p:sp>
        <p:nvSpPr>
          <p:cNvPr id="485" name="PlaceHolder 4"/>
          <p:cNvSpPr>
            <a:spLocks noGrp="1"/>
          </p:cNvSpPr>
          <p:nvPr>
            <p:ph type="body"/>
          </p:nvPr>
        </p:nvSpPr>
        <p:spPr>
          <a:xfrm>
            <a:off x="495000" y="3682080"/>
            <a:ext cx="4350240" cy="1896840"/>
          </a:xfrm>
          <a:prstGeom prst="rect">
            <a:avLst/>
          </a:prstGeom>
        </p:spPr>
        <p:txBody>
          <a:bodyPr lIns="0" tIns="0" rIns="0" bIns="0">
            <a:normAutofit/>
          </a:bodyPr>
          <a:lstStyle/>
          <a:p>
            <a:endParaRPr lang="cs-CZ" sz="3200" b="0" strike="noStrike" spc="-1">
              <a:latin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495000" y="273600"/>
            <a:ext cx="8915040" cy="1144800"/>
          </a:xfrm>
          <a:prstGeom prst="rect">
            <a:avLst/>
          </a:prstGeom>
        </p:spPr>
        <p:txBody>
          <a:bodyPr lIns="0" tIns="0" rIns="0" bIns="0" anchor="ctr">
            <a:noAutofit/>
          </a:bodyPr>
          <a:lstStyle/>
          <a:p>
            <a:pPr algn="ctr"/>
            <a:endParaRPr lang="cs-CZ" sz="4400" b="0" strike="noStrike" spc="-1">
              <a:latin typeface="Arial"/>
            </a:endParaRPr>
          </a:p>
        </p:txBody>
      </p:sp>
      <p:sp>
        <p:nvSpPr>
          <p:cNvPr id="35" name="PlaceHolder 2"/>
          <p:cNvSpPr>
            <a:spLocks noGrp="1"/>
          </p:cNvSpPr>
          <p:nvPr>
            <p:ph type="body"/>
          </p:nvPr>
        </p:nvSpPr>
        <p:spPr>
          <a:xfrm>
            <a:off x="495000" y="1604520"/>
            <a:ext cx="4350240" cy="3977280"/>
          </a:xfrm>
          <a:prstGeom prst="rect">
            <a:avLst/>
          </a:prstGeom>
        </p:spPr>
        <p:txBody>
          <a:bodyPr lIns="0" tIns="0" rIns="0" bIns="0">
            <a:normAutofit/>
          </a:bodyPr>
          <a:lstStyle/>
          <a:p>
            <a:endParaRPr lang="cs-CZ" sz="3200" b="0" strike="noStrike" spc="-1">
              <a:latin typeface="Arial"/>
            </a:endParaRPr>
          </a:p>
        </p:txBody>
      </p:sp>
      <p:sp>
        <p:nvSpPr>
          <p:cNvPr id="36" name="PlaceHolder 3"/>
          <p:cNvSpPr>
            <a:spLocks noGrp="1"/>
          </p:cNvSpPr>
          <p:nvPr>
            <p:ph type="body"/>
          </p:nvPr>
        </p:nvSpPr>
        <p:spPr>
          <a:xfrm>
            <a:off x="5063040" y="1604520"/>
            <a:ext cx="4350240" cy="1896840"/>
          </a:xfrm>
          <a:prstGeom prst="rect">
            <a:avLst/>
          </a:prstGeom>
        </p:spPr>
        <p:txBody>
          <a:bodyPr lIns="0" tIns="0" rIns="0" bIns="0">
            <a:normAutofit/>
          </a:bodyPr>
          <a:lstStyle/>
          <a:p>
            <a:endParaRPr lang="cs-CZ" sz="3200" b="0" strike="noStrike" spc="-1">
              <a:latin typeface="Arial"/>
            </a:endParaRPr>
          </a:p>
        </p:txBody>
      </p:sp>
      <p:sp>
        <p:nvSpPr>
          <p:cNvPr id="37" name="PlaceHolder 4"/>
          <p:cNvSpPr>
            <a:spLocks noGrp="1"/>
          </p:cNvSpPr>
          <p:nvPr>
            <p:ph type="body"/>
          </p:nvPr>
        </p:nvSpPr>
        <p:spPr>
          <a:xfrm>
            <a:off x="5063040" y="3682080"/>
            <a:ext cx="4350240" cy="1896840"/>
          </a:xfrm>
          <a:prstGeom prst="rect">
            <a:avLst/>
          </a:prstGeom>
        </p:spPr>
        <p:txBody>
          <a:bodyPr lIns="0" tIns="0" rIns="0" bIns="0">
            <a:normAutofit/>
          </a:bodyPr>
          <a:lstStyle/>
          <a:p>
            <a:endParaRPr lang="cs-CZ" sz="3200" b="0" strike="noStrike" spc="-1">
              <a:latin typeface="Arial"/>
            </a:endParaRP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486" name="PlaceHolder 1"/>
          <p:cNvSpPr>
            <a:spLocks noGrp="1"/>
          </p:cNvSpPr>
          <p:nvPr>
            <p:ph type="title"/>
          </p:nvPr>
        </p:nvSpPr>
        <p:spPr>
          <a:xfrm>
            <a:off x="495000" y="273600"/>
            <a:ext cx="8915040" cy="1144800"/>
          </a:xfrm>
          <a:prstGeom prst="rect">
            <a:avLst/>
          </a:prstGeom>
        </p:spPr>
        <p:txBody>
          <a:bodyPr lIns="0" tIns="0" rIns="0" bIns="0" anchor="ctr">
            <a:noAutofit/>
          </a:bodyPr>
          <a:lstStyle/>
          <a:p>
            <a:pPr algn="ctr"/>
            <a:endParaRPr lang="cs-CZ" sz="4400" b="0" strike="noStrike" spc="-1">
              <a:latin typeface="Arial"/>
            </a:endParaRPr>
          </a:p>
        </p:txBody>
      </p:sp>
      <p:sp>
        <p:nvSpPr>
          <p:cNvPr id="487" name="PlaceHolder 2"/>
          <p:cNvSpPr>
            <a:spLocks noGrp="1"/>
          </p:cNvSpPr>
          <p:nvPr>
            <p:ph type="body"/>
          </p:nvPr>
        </p:nvSpPr>
        <p:spPr>
          <a:xfrm>
            <a:off x="495000" y="1604520"/>
            <a:ext cx="4350240" cy="3977280"/>
          </a:xfrm>
          <a:prstGeom prst="rect">
            <a:avLst/>
          </a:prstGeom>
        </p:spPr>
        <p:txBody>
          <a:bodyPr lIns="0" tIns="0" rIns="0" bIns="0">
            <a:normAutofit/>
          </a:bodyPr>
          <a:lstStyle/>
          <a:p>
            <a:endParaRPr lang="cs-CZ" sz="3200" b="0" strike="noStrike" spc="-1">
              <a:latin typeface="Arial"/>
            </a:endParaRPr>
          </a:p>
        </p:txBody>
      </p:sp>
      <p:sp>
        <p:nvSpPr>
          <p:cNvPr id="488" name="PlaceHolder 3"/>
          <p:cNvSpPr>
            <a:spLocks noGrp="1"/>
          </p:cNvSpPr>
          <p:nvPr>
            <p:ph type="body"/>
          </p:nvPr>
        </p:nvSpPr>
        <p:spPr>
          <a:xfrm>
            <a:off x="5063040" y="1604520"/>
            <a:ext cx="4350240" cy="1896840"/>
          </a:xfrm>
          <a:prstGeom prst="rect">
            <a:avLst/>
          </a:prstGeom>
        </p:spPr>
        <p:txBody>
          <a:bodyPr lIns="0" tIns="0" rIns="0" bIns="0">
            <a:normAutofit/>
          </a:bodyPr>
          <a:lstStyle/>
          <a:p>
            <a:endParaRPr lang="cs-CZ" sz="3200" b="0" strike="noStrike" spc="-1">
              <a:latin typeface="Arial"/>
            </a:endParaRPr>
          </a:p>
        </p:txBody>
      </p:sp>
      <p:sp>
        <p:nvSpPr>
          <p:cNvPr id="489" name="PlaceHolder 4"/>
          <p:cNvSpPr>
            <a:spLocks noGrp="1"/>
          </p:cNvSpPr>
          <p:nvPr>
            <p:ph type="body"/>
          </p:nvPr>
        </p:nvSpPr>
        <p:spPr>
          <a:xfrm>
            <a:off x="5063040" y="3682080"/>
            <a:ext cx="4350240" cy="1896840"/>
          </a:xfrm>
          <a:prstGeom prst="rect">
            <a:avLst/>
          </a:prstGeom>
        </p:spPr>
        <p:txBody>
          <a:bodyPr lIns="0" tIns="0" rIns="0" bIns="0">
            <a:normAutofit/>
          </a:bodyPr>
          <a:lstStyle/>
          <a:p>
            <a:endParaRPr lang="cs-CZ" sz="3200" b="0" strike="noStrike" spc="-1">
              <a:latin typeface="Arial"/>
            </a:endParaRP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490" name="PlaceHolder 1"/>
          <p:cNvSpPr>
            <a:spLocks noGrp="1"/>
          </p:cNvSpPr>
          <p:nvPr>
            <p:ph type="title"/>
          </p:nvPr>
        </p:nvSpPr>
        <p:spPr>
          <a:xfrm>
            <a:off x="495000" y="273600"/>
            <a:ext cx="8915040" cy="1144800"/>
          </a:xfrm>
          <a:prstGeom prst="rect">
            <a:avLst/>
          </a:prstGeom>
        </p:spPr>
        <p:txBody>
          <a:bodyPr lIns="0" tIns="0" rIns="0" bIns="0" anchor="ctr">
            <a:noAutofit/>
          </a:bodyPr>
          <a:lstStyle/>
          <a:p>
            <a:pPr algn="ctr"/>
            <a:endParaRPr lang="cs-CZ" sz="4400" b="0" strike="noStrike" spc="-1">
              <a:latin typeface="Arial"/>
            </a:endParaRPr>
          </a:p>
        </p:txBody>
      </p:sp>
      <p:sp>
        <p:nvSpPr>
          <p:cNvPr id="491" name="PlaceHolder 2"/>
          <p:cNvSpPr>
            <a:spLocks noGrp="1"/>
          </p:cNvSpPr>
          <p:nvPr>
            <p:ph type="body"/>
          </p:nvPr>
        </p:nvSpPr>
        <p:spPr>
          <a:xfrm>
            <a:off x="495000" y="1604520"/>
            <a:ext cx="4350240" cy="1896840"/>
          </a:xfrm>
          <a:prstGeom prst="rect">
            <a:avLst/>
          </a:prstGeom>
        </p:spPr>
        <p:txBody>
          <a:bodyPr lIns="0" tIns="0" rIns="0" bIns="0">
            <a:normAutofit/>
          </a:bodyPr>
          <a:lstStyle/>
          <a:p>
            <a:endParaRPr lang="cs-CZ" sz="3200" b="0" strike="noStrike" spc="-1">
              <a:latin typeface="Arial"/>
            </a:endParaRPr>
          </a:p>
        </p:txBody>
      </p:sp>
      <p:sp>
        <p:nvSpPr>
          <p:cNvPr id="492" name="PlaceHolder 3"/>
          <p:cNvSpPr>
            <a:spLocks noGrp="1"/>
          </p:cNvSpPr>
          <p:nvPr>
            <p:ph type="body"/>
          </p:nvPr>
        </p:nvSpPr>
        <p:spPr>
          <a:xfrm>
            <a:off x="5063040" y="1604520"/>
            <a:ext cx="4350240" cy="1896840"/>
          </a:xfrm>
          <a:prstGeom prst="rect">
            <a:avLst/>
          </a:prstGeom>
        </p:spPr>
        <p:txBody>
          <a:bodyPr lIns="0" tIns="0" rIns="0" bIns="0">
            <a:normAutofit/>
          </a:bodyPr>
          <a:lstStyle/>
          <a:p>
            <a:endParaRPr lang="cs-CZ" sz="3200" b="0" strike="noStrike" spc="-1">
              <a:latin typeface="Arial"/>
            </a:endParaRPr>
          </a:p>
        </p:txBody>
      </p:sp>
      <p:sp>
        <p:nvSpPr>
          <p:cNvPr id="493" name="PlaceHolder 4"/>
          <p:cNvSpPr>
            <a:spLocks noGrp="1"/>
          </p:cNvSpPr>
          <p:nvPr>
            <p:ph type="body"/>
          </p:nvPr>
        </p:nvSpPr>
        <p:spPr>
          <a:xfrm>
            <a:off x="495000" y="3682080"/>
            <a:ext cx="8915040" cy="1896840"/>
          </a:xfrm>
          <a:prstGeom prst="rect">
            <a:avLst/>
          </a:prstGeom>
        </p:spPr>
        <p:txBody>
          <a:bodyPr lIns="0" tIns="0" rIns="0" bIns="0">
            <a:normAutofit/>
          </a:bodyPr>
          <a:lstStyle/>
          <a:p>
            <a:endParaRPr lang="cs-CZ" sz="3200" b="0" strike="noStrike" spc="-1">
              <a:latin typeface="Arial"/>
            </a:endParaRP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494" name="PlaceHolder 1"/>
          <p:cNvSpPr>
            <a:spLocks noGrp="1"/>
          </p:cNvSpPr>
          <p:nvPr>
            <p:ph type="title"/>
          </p:nvPr>
        </p:nvSpPr>
        <p:spPr>
          <a:xfrm>
            <a:off x="495000" y="273600"/>
            <a:ext cx="8915040" cy="1144800"/>
          </a:xfrm>
          <a:prstGeom prst="rect">
            <a:avLst/>
          </a:prstGeom>
        </p:spPr>
        <p:txBody>
          <a:bodyPr lIns="0" tIns="0" rIns="0" bIns="0" anchor="ctr">
            <a:noAutofit/>
          </a:bodyPr>
          <a:lstStyle/>
          <a:p>
            <a:pPr algn="ctr"/>
            <a:endParaRPr lang="cs-CZ" sz="4400" b="0" strike="noStrike" spc="-1">
              <a:latin typeface="Arial"/>
            </a:endParaRPr>
          </a:p>
        </p:txBody>
      </p:sp>
      <p:sp>
        <p:nvSpPr>
          <p:cNvPr id="495" name="PlaceHolder 2"/>
          <p:cNvSpPr>
            <a:spLocks noGrp="1"/>
          </p:cNvSpPr>
          <p:nvPr>
            <p:ph type="body"/>
          </p:nvPr>
        </p:nvSpPr>
        <p:spPr>
          <a:xfrm>
            <a:off x="495000" y="1604520"/>
            <a:ext cx="8915040" cy="1896840"/>
          </a:xfrm>
          <a:prstGeom prst="rect">
            <a:avLst/>
          </a:prstGeom>
        </p:spPr>
        <p:txBody>
          <a:bodyPr lIns="0" tIns="0" rIns="0" bIns="0">
            <a:normAutofit/>
          </a:bodyPr>
          <a:lstStyle/>
          <a:p>
            <a:endParaRPr lang="cs-CZ" sz="3200" b="0" strike="noStrike" spc="-1">
              <a:latin typeface="Arial"/>
            </a:endParaRPr>
          </a:p>
        </p:txBody>
      </p:sp>
      <p:sp>
        <p:nvSpPr>
          <p:cNvPr id="496" name="PlaceHolder 3"/>
          <p:cNvSpPr>
            <a:spLocks noGrp="1"/>
          </p:cNvSpPr>
          <p:nvPr>
            <p:ph type="body"/>
          </p:nvPr>
        </p:nvSpPr>
        <p:spPr>
          <a:xfrm>
            <a:off x="495000" y="3682080"/>
            <a:ext cx="8915040" cy="1896840"/>
          </a:xfrm>
          <a:prstGeom prst="rect">
            <a:avLst/>
          </a:prstGeom>
        </p:spPr>
        <p:txBody>
          <a:bodyPr lIns="0" tIns="0" rIns="0" bIns="0">
            <a:normAutofit/>
          </a:bodyPr>
          <a:lstStyle/>
          <a:p>
            <a:endParaRPr lang="cs-CZ" sz="3200" b="0" strike="noStrike" spc="-1">
              <a:latin typeface="Arial"/>
            </a:endParaRP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497" name="PlaceHolder 1"/>
          <p:cNvSpPr>
            <a:spLocks noGrp="1"/>
          </p:cNvSpPr>
          <p:nvPr>
            <p:ph type="title"/>
          </p:nvPr>
        </p:nvSpPr>
        <p:spPr>
          <a:xfrm>
            <a:off x="495000" y="273600"/>
            <a:ext cx="8915040" cy="1144800"/>
          </a:xfrm>
          <a:prstGeom prst="rect">
            <a:avLst/>
          </a:prstGeom>
        </p:spPr>
        <p:txBody>
          <a:bodyPr lIns="0" tIns="0" rIns="0" bIns="0" anchor="ctr">
            <a:noAutofit/>
          </a:bodyPr>
          <a:lstStyle/>
          <a:p>
            <a:pPr algn="ctr"/>
            <a:endParaRPr lang="cs-CZ" sz="4400" b="0" strike="noStrike" spc="-1">
              <a:latin typeface="Arial"/>
            </a:endParaRPr>
          </a:p>
        </p:txBody>
      </p:sp>
      <p:sp>
        <p:nvSpPr>
          <p:cNvPr id="498" name="PlaceHolder 2"/>
          <p:cNvSpPr>
            <a:spLocks noGrp="1"/>
          </p:cNvSpPr>
          <p:nvPr>
            <p:ph type="body"/>
          </p:nvPr>
        </p:nvSpPr>
        <p:spPr>
          <a:xfrm>
            <a:off x="495000" y="1604520"/>
            <a:ext cx="4350240" cy="1896840"/>
          </a:xfrm>
          <a:prstGeom prst="rect">
            <a:avLst/>
          </a:prstGeom>
        </p:spPr>
        <p:txBody>
          <a:bodyPr lIns="0" tIns="0" rIns="0" bIns="0">
            <a:normAutofit/>
          </a:bodyPr>
          <a:lstStyle/>
          <a:p>
            <a:endParaRPr lang="cs-CZ" sz="3200" b="0" strike="noStrike" spc="-1">
              <a:latin typeface="Arial"/>
            </a:endParaRPr>
          </a:p>
        </p:txBody>
      </p:sp>
      <p:sp>
        <p:nvSpPr>
          <p:cNvPr id="499" name="PlaceHolder 3"/>
          <p:cNvSpPr>
            <a:spLocks noGrp="1"/>
          </p:cNvSpPr>
          <p:nvPr>
            <p:ph type="body"/>
          </p:nvPr>
        </p:nvSpPr>
        <p:spPr>
          <a:xfrm>
            <a:off x="5063040" y="1604520"/>
            <a:ext cx="4350240" cy="1896840"/>
          </a:xfrm>
          <a:prstGeom prst="rect">
            <a:avLst/>
          </a:prstGeom>
        </p:spPr>
        <p:txBody>
          <a:bodyPr lIns="0" tIns="0" rIns="0" bIns="0">
            <a:normAutofit/>
          </a:bodyPr>
          <a:lstStyle/>
          <a:p>
            <a:endParaRPr lang="cs-CZ" sz="3200" b="0" strike="noStrike" spc="-1">
              <a:latin typeface="Arial"/>
            </a:endParaRPr>
          </a:p>
        </p:txBody>
      </p:sp>
      <p:sp>
        <p:nvSpPr>
          <p:cNvPr id="500" name="PlaceHolder 4"/>
          <p:cNvSpPr>
            <a:spLocks noGrp="1"/>
          </p:cNvSpPr>
          <p:nvPr>
            <p:ph type="body"/>
          </p:nvPr>
        </p:nvSpPr>
        <p:spPr>
          <a:xfrm>
            <a:off x="495000" y="3682080"/>
            <a:ext cx="4350240" cy="1896840"/>
          </a:xfrm>
          <a:prstGeom prst="rect">
            <a:avLst/>
          </a:prstGeom>
        </p:spPr>
        <p:txBody>
          <a:bodyPr lIns="0" tIns="0" rIns="0" bIns="0">
            <a:normAutofit/>
          </a:bodyPr>
          <a:lstStyle/>
          <a:p>
            <a:endParaRPr lang="cs-CZ" sz="3200" b="0" strike="noStrike" spc="-1">
              <a:latin typeface="Arial"/>
            </a:endParaRPr>
          </a:p>
        </p:txBody>
      </p:sp>
      <p:sp>
        <p:nvSpPr>
          <p:cNvPr id="501" name="PlaceHolder 5"/>
          <p:cNvSpPr>
            <a:spLocks noGrp="1"/>
          </p:cNvSpPr>
          <p:nvPr>
            <p:ph type="body"/>
          </p:nvPr>
        </p:nvSpPr>
        <p:spPr>
          <a:xfrm>
            <a:off x="5063040" y="3682080"/>
            <a:ext cx="4350240" cy="1896840"/>
          </a:xfrm>
          <a:prstGeom prst="rect">
            <a:avLst/>
          </a:prstGeom>
        </p:spPr>
        <p:txBody>
          <a:bodyPr lIns="0" tIns="0" rIns="0" bIns="0">
            <a:normAutofit/>
          </a:bodyPr>
          <a:lstStyle/>
          <a:p>
            <a:endParaRPr lang="cs-CZ" sz="3200" b="0" strike="noStrike" spc="-1">
              <a:latin typeface="Arial"/>
            </a:endParaRP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502" name="PlaceHolder 1"/>
          <p:cNvSpPr>
            <a:spLocks noGrp="1"/>
          </p:cNvSpPr>
          <p:nvPr>
            <p:ph type="title"/>
          </p:nvPr>
        </p:nvSpPr>
        <p:spPr>
          <a:xfrm>
            <a:off x="495000" y="273600"/>
            <a:ext cx="8915040" cy="1144800"/>
          </a:xfrm>
          <a:prstGeom prst="rect">
            <a:avLst/>
          </a:prstGeom>
        </p:spPr>
        <p:txBody>
          <a:bodyPr lIns="0" tIns="0" rIns="0" bIns="0" anchor="ctr">
            <a:noAutofit/>
          </a:bodyPr>
          <a:lstStyle/>
          <a:p>
            <a:pPr algn="ctr"/>
            <a:endParaRPr lang="cs-CZ" sz="4400" b="0" strike="noStrike" spc="-1">
              <a:latin typeface="Arial"/>
            </a:endParaRPr>
          </a:p>
        </p:txBody>
      </p:sp>
      <p:sp>
        <p:nvSpPr>
          <p:cNvPr id="503" name="PlaceHolder 2"/>
          <p:cNvSpPr>
            <a:spLocks noGrp="1"/>
          </p:cNvSpPr>
          <p:nvPr>
            <p:ph type="body"/>
          </p:nvPr>
        </p:nvSpPr>
        <p:spPr>
          <a:xfrm>
            <a:off x="495000" y="1604520"/>
            <a:ext cx="2870280" cy="1896840"/>
          </a:xfrm>
          <a:prstGeom prst="rect">
            <a:avLst/>
          </a:prstGeom>
        </p:spPr>
        <p:txBody>
          <a:bodyPr lIns="0" tIns="0" rIns="0" bIns="0">
            <a:normAutofit/>
          </a:bodyPr>
          <a:lstStyle/>
          <a:p>
            <a:endParaRPr lang="cs-CZ" sz="3200" b="0" strike="noStrike" spc="-1">
              <a:latin typeface="Arial"/>
            </a:endParaRPr>
          </a:p>
        </p:txBody>
      </p:sp>
      <p:sp>
        <p:nvSpPr>
          <p:cNvPr id="504" name="PlaceHolder 3"/>
          <p:cNvSpPr>
            <a:spLocks noGrp="1"/>
          </p:cNvSpPr>
          <p:nvPr>
            <p:ph type="body"/>
          </p:nvPr>
        </p:nvSpPr>
        <p:spPr>
          <a:xfrm>
            <a:off x="3509280" y="1604520"/>
            <a:ext cx="2870280" cy="1896840"/>
          </a:xfrm>
          <a:prstGeom prst="rect">
            <a:avLst/>
          </a:prstGeom>
        </p:spPr>
        <p:txBody>
          <a:bodyPr lIns="0" tIns="0" rIns="0" bIns="0">
            <a:normAutofit/>
          </a:bodyPr>
          <a:lstStyle/>
          <a:p>
            <a:endParaRPr lang="cs-CZ" sz="3200" b="0" strike="noStrike" spc="-1">
              <a:latin typeface="Arial"/>
            </a:endParaRPr>
          </a:p>
        </p:txBody>
      </p:sp>
      <p:sp>
        <p:nvSpPr>
          <p:cNvPr id="505" name="PlaceHolder 4"/>
          <p:cNvSpPr>
            <a:spLocks noGrp="1"/>
          </p:cNvSpPr>
          <p:nvPr>
            <p:ph type="body"/>
          </p:nvPr>
        </p:nvSpPr>
        <p:spPr>
          <a:xfrm>
            <a:off x="6523200" y="1604520"/>
            <a:ext cx="2870280" cy="1896840"/>
          </a:xfrm>
          <a:prstGeom prst="rect">
            <a:avLst/>
          </a:prstGeom>
        </p:spPr>
        <p:txBody>
          <a:bodyPr lIns="0" tIns="0" rIns="0" bIns="0">
            <a:normAutofit/>
          </a:bodyPr>
          <a:lstStyle/>
          <a:p>
            <a:endParaRPr lang="cs-CZ" sz="3200" b="0" strike="noStrike" spc="-1">
              <a:latin typeface="Arial"/>
            </a:endParaRPr>
          </a:p>
        </p:txBody>
      </p:sp>
      <p:sp>
        <p:nvSpPr>
          <p:cNvPr id="506" name="PlaceHolder 5"/>
          <p:cNvSpPr>
            <a:spLocks noGrp="1"/>
          </p:cNvSpPr>
          <p:nvPr>
            <p:ph type="body"/>
          </p:nvPr>
        </p:nvSpPr>
        <p:spPr>
          <a:xfrm>
            <a:off x="495000" y="3682080"/>
            <a:ext cx="2870280" cy="1896840"/>
          </a:xfrm>
          <a:prstGeom prst="rect">
            <a:avLst/>
          </a:prstGeom>
        </p:spPr>
        <p:txBody>
          <a:bodyPr lIns="0" tIns="0" rIns="0" bIns="0">
            <a:normAutofit/>
          </a:bodyPr>
          <a:lstStyle/>
          <a:p>
            <a:endParaRPr lang="cs-CZ" sz="3200" b="0" strike="noStrike" spc="-1">
              <a:latin typeface="Arial"/>
            </a:endParaRPr>
          </a:p>
        </p:txBody>
      </p:sp>
      <p:sp>
        <p:nvSpPr>
          <p:cNvPr id="507" name="PlaceHolder 6"/>
          <p:cNvSpPr>
            <a:spLocks noGrp="1"/>
          </p:cNvSpPr>
          <p:nvPr>
            <p:ph type="body"/>
          </p:nvPr>
        </p:nvSpPr>
        <p:spPr>
          <a:xfrm>
            <a:off x="3509280" y="3682080"/>
            <a:ext cx="2870280" cy="1896840"/>
          </a:xfrm>
          <a:prstGeom prst="rect">
            <a:avLst/>
          </a:prstGeom>
        </p:spPr>
        <p:txBody>
          <a:bodyPr lIns="0" tIns="0" rIns="0" bIns="0">
            <a:normAutofit/>
          </a:bodyPr>
          <a:lstStyle/>
          <a:p>
            <a:endParaRPr lang="cs-CZ" sz="3200" b="0" strike="noStrike" spc="-1">
              <a:latin typeface="Arial"/>
            </a:endParaRPr>
          </a:p>
        </p:txBody>
      </p:sp>
      <p:sp>
        <p:nvSpPr>
          <p:cNvPr id="508" name="PlaceHolder 7"/>
          <p:cNvSpPr>
            <a:spLocks noGrp="1"/>
          </p:cNvSpPr>
          <p:nvPr>
            <p:ph type="body"/>
          </p:nvPr>
        </p:nvSpPr>
        <p:spPr>
          <a:xfrm>
            <a:off x="6523200" y="3682080"/>
            <a:ext cx="2870280" cy="1896840"/>
          </a:xfrm>
          <a:prstGeom prst="rect">
            <a:avLst/>
          </a:prstGeom>
        </p:spPr>
        <p:txBody>
          <a:bodyPr lIns="0" tIns="0" rIns="0" bIns="0">
            <a:normAutofit/>
          </a:bodyPr>
          <a:lstStyle/>
          <a:p>
            <a:endParaRPr lang="cs-CZ" sz="3200" b="0" strike="noStrike" spc="-1">
              <a:latin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38" name="PlaceHolder 1"/>
          <p:cNvSpPr>
            <a:spLocks noGrp="1"/>
          </p:cNvSpPr>
          <p:nvPr>
            <p:ph type="title"/>
          </p:nvPr>
        </p:nvSpPr>
        <p:spPr>
          <a:xfrm>
            <a:off x="495000" y="273600"/>
            <a:ext cx="8915040" cy="1144800"/>
          </a:xfrm>
          <a:prstGeom prst="rect">
            <a:avLst/>
          </a:prstGeom>
        </p:spPr>
        <p:txBody>
          <a:bodyPr lIns="0" tIns="0" rIns="0" bIns="0" anchor="ctr">
            <a:noAutofit/>
          </a:bodyPr>
          <a:lstStyle/>
          <a:p>
            <a:pPr algn="ctr"/>
            <a:endParaRPr lang="cs-CZ" sz="4400" b="0" strike="noStrike" spc="-1">
              <a:latin typeface="Arial"/>
            </a:endParaRPr>
          </a:p>
        </p:txBody>
      </p:sp>
      <p:sp>
        <p:nvSpPr>
          <p:cNvPr id="39" name="PlaceHolder 2"/>
          <p:cNvSpPr>
            <a:spLocks noGrp="1"/>
          </p:cNvSpPr>
          <p:nvPr>
            <p:ph type="body"/>
          </p:nvPr>
        </p:nvSpPr>
        <p:spPr>
          <a:xfrm>
            <a:off x="495000" y="1604520"/>
            <a:ext cx="4350240" cy="1896840"/>
          </a:xfrm>
          <a:prstGeom prst="rect">
            <a:avLst/>
          </a:prstGeom>
        </p:spPr>
        <p:txBody>
          <a:bodyPr lIns="0" tIns="0" rIns="0" bIns="0">
            <a:normAutofit/>
          </a:bodyPr>
          <a:lstStyle/>
          <a:p>
            <a:endParaRPr lang="cs-CZ" sz="3200" b="0" strike="noStrike" spc="-1">
              <a:latin typeface="Arial"/>
            </a:endParaRPr>
          </a:p>
        </p:txBody>
      </p:sp>
      <p:sp>
        <p:nvSpPr>
          <p:cNvPr id="40" name="PlaceHolder 3"/>
          <p:cNvSpPr>
            <a:spLocks noGrp="1"/>
          </p:cNvSpPr>
          <p:nvPr>
            <p:ph type="body"/>
          </p:nvPr>
        </p:nvSpPr>
        <p:spPr>
          <a:xfrm>
            <a:off x="5063040" y="1604520"/>
            <a:ext cx="4350240" cy="1896840"/>
          </a:xfrm>
          <a:prstGeom prst="rect">
            <a:avLst/>
          </a:prstGeom>
        </p:spPr>
        <p:txBody>
          <a:bodyPr lIns="0" tIns="0" rIns="0" bIns="0">
            <a:normAutofit/>
          </a:bodyPr>
          <a:lstStyle/>
          <a:p>
            <a:endParaRPr lang="cs-CZ" sz="3200" b="0" strike="noStrike" spc="-1">
              <a:latin typeface="Arial"/>
            </a:endParaRPr>
          </a:p>
        </p:txBody>
      </p:sp>
      <p:sp>
        <p:nvSpPr>
          <p:cNvPr id="41" name="PlaceHolder 4"/>
          <p:cNvSpPr>
            <a:spLocks noGrp="1"/>
          </p:cNvSpPr>
          <p:nvPr>
            <p:ph type="body"/>
          </p:nvPr>
        </p:nvSpPr>
        <p:spPr>
          <a:xfrm>
            <a:off x="495000" y="3682080"/>
            <a:ext cx="8915040" cy="1896840"/>
          </a:xfrm>
          <a:prstGeom prst="rect">
            <a:avLst/>
          </a:prstGeom>
        </p:spPr>
        <p:txBody>
          <a:bodyPr lIns="0" tIns="0" rIns="0" bIns="0">
            <a:normAutofit/>
          </a:bodyPr>
          <a:lstStyle/>
          <a:p>
            <a:endParaRPr lang="cs-CZ" sz="3200" b="0" strike="noStrike" spc="-1">
              <a:latin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wm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6" Type="http://schemas.openxmlformats.org/officeDocument/2006/relationships/image" Target="../media/image4.png"/><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3.pn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wmf"/></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6" Type="http://schemas.openxmlformats.org/officeDocument/2006/relationships/image" Target="../media/image4.png"/><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image" Target="../media/image3.png"/><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1.wmf"/></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6" Type="http://schemas.openxmlformats.org/officeDocument/2006/relationships/image" Target="../media/image4.png"/><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5" Type="http://schemas.openxmlformats.org/officeDocument/2006/relationships/image" Target="../media/image3.png"/><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image" Target="../media/image1.wmf"/></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theme" Target="../theme/theme5.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6" Type="http://schemas.openxmlformats.org/officeDocument/2006/relationships/image" Target="../media/image4.png"/><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5" Type="http://schemas.openxmlformats.org/officeDocument/2006/relationships/image" Target="../media/image3.png"/><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image" Target="../media/image1.wmf"/></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theme" Target="../theme/theme6.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slideLayout" Target="../slideLayouts/slideLayout72.xml"/><Relationship Id="rId2" Type="http://schemas.openxmlformats.org/officeDocument/2006/relationships/slideLayout" Target="../slideLayouts/slideLayout62.xml"/><Relationship Id="rId16" Type="http://schemas.openxmlformats.org/officeDocument/2006/relationships/image" Target="../media/image4.png"/><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5" Type="http://schemas.openxmlformats.org/officeDocument/2006/relationships/image" Target="../media/image3.png"/><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 Id="rId14" Type="http://schemas.openxmlformats.org/officeDocument/2006/relationships/image" Target="../media/image1.wmf"/></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0.xml"/><Relationship Id="rId13" Type="http://schemas.openxmlformats.org/officeDocument/2006/relationships/theme" Target="../theme/theme7.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slideLayout" Target="../slideLayouts/slideLayout84.xml"/><Relationship Id="rId2" Type="http://schemas.openxmlformats.org/officeDocument/2006/relationships/slideLayout" Target="../slideLayouts/slideLayout74.xml"/><Relationship Id="rId16" Type="http://schemas.openxmlformats.org/officeDocument/2006/relationships/image" Target="../media/image4.png"/><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5" Type="http://schemas.openxmlformats.org/officeDocument/2006/relationships/image" Target="../media/image3.png"/><Relationship Id="rId10" Type="http://schemas.openxmlformats.org/officeDocument/2006/relationships/slideLayout" Target="../slideLayouts/slideLayout82.xml"/><Relationship Id="rId4" Type="http://schemas.openxmlformats.org/officeDocument/2006/relationships/slideLayout" Target="../slideLayouts/slideLayout76.xml"/><Relationship Id="rId9" Type="http://schemas.openxmlformats.org/officeDocument/2006/relationships/slideLayout" Target="../slideLayouts/slideLayout81.xml"/><Relationship Id="rId14" Type="http://schemas.openxmlformats.org/officeDocument/2006/relationships/image" Target="../media/image1.w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1" name="Obrázek 22"/>
          <p:cNvPicPr/>
          <p:nvPr/>
        </p:nvPicPr>
        <p:blipFill>
          <a:blip r:embed="rId14"/>
          <a:stretch/>
        </p:blipFill>
        <p:spPr>
          <a:xfrm>
            <a:off x="360" y="0"/>
            <a:ext cx="360" cy="360"/>
          </a:xfrm>
          <a:prstGeom prst="rect">
            <a:avLst/>
          </a:prstGeom>
          <a:ln w="0">
            <a:noFill/>
          </a:ln>
        </p:spPr>
      </p:pic>
      <p:pic>
        <p:nvPicPr>
          <p:cNvPr id="22" name="Obrázek 23"/>
          <p:cNvPicPr/>
          <p:nvPr/>
        </p:nvPicPr>
        <p:blipFill>
          <a:blip r:embed="rId14"/>
          <a:stretch/>
        </p:blipFill>
        <p:spPr>
          <a:xfrm>
            <a:off x="360" y="0"/>
            <a:ext cx="360" cy="360"/>
          </a:xfrm>
          <a:prstGeom prst="rect">
            <a:avLst/>
          </a:prstGeom>
          <a:ln w="0">
            <a:noFill/>
          </a:ln>
        </p:spPr>
      </p:pic>
      <p:pic>
        <p:nvPicPr>
          <p:cNvPr id="2" name="Obrázek 1"/>
          <p:cNvPicPr/>
          <p:nvPr/>
        </p:nvPicPr>
        <p:blipFill>
          <a:blip r:embed="rId14"/>
          <a:stretch/>
        </p:blipFill>
        <p:spPr>
          <a:xfrm>
            <a:off x="360" y="0"/>
            <a:ext cx="360" cy="360"/>
          </a:xfrm>
          <a:prstGeom prst="rect">
            <a:avLst/>
          </a:prstGeom>
          <a:ln w="0">
            <a:noFill/>
          </a:ln>
        </p:spPr>
      </p:pic>
      <p:sp>
        <p:nvSpPr>
          <p:cNvPr id="3" name="CustomShape 1" hidden="1"/>
          <p:cNvSpPr/>
          <p:nvPr/>
        </p:nvSpPr>
        <p:spPr>
          <a:xfrm>
            <a:off x="7393680" y="255600"/>
            <a:ext cx="2130120" cy="386280"/>
          </a:xfrm>
          <a:prstGeom prst="rect">
            <a:avLst/>
          </a:prstGeom>
          <a:noFill/>
          <a:ln w="0">
            <a:noFill/>
          </a:ln>
        </p:spPr>
        <p:style>
          <a:lnRef idx="0">
            <a:scrgbClr r="0" g="0" b="0"/>
          </a:lnRef>
          <a:fillRef idx="0">
            <a:scrgbClr r="0" g="0" b="0"/>
          </a:fillRef>
          <a:effectRef idx="0">
            <a:scrgbClr r="0" g="0" b="0"/>
          </a:effectRef>
          <a:fontRef idx="minor"/>
        </p:style>
      </p:sp>
      <p:sp>
        <p:nvSpPr>
          <p:cNvPr id="4" name="CustomShape 2" hidden="1"/>
          <p:cNvSpPr/>
          <p:nvPr/>
        </p:nvSpPr>
        <p:spPr>
          <a:xfrm>
            <a:off x="9602280" y="6445440"/>
            <a:ext cx="216720" cy="264960"/>
          </a:xfrm>
          <a:prstGeom prst="rect">
            <a:avLst/>
          </a:prstGeom>
          <a:noFill/>
          <a:ln w="0">
            <a:noFill/>
          </a:ln>
        </p:spPr>
        <p:style>
          <a:lnRef idx="0">
            <a:scrgbClr r="0" g="0" b="0"/>
          </a:lnRef>
          <a:fillRef idx="0">
            <a:scrgbClr r="0" g="0" b="0"/>
          </a:fillRef>
          <a:effectRef idx="0">
            <a:scrgbClr r="0" g="0" b="0"/>
          </a:effectRef>
          <a:fontRef idx="minor"/>
        </p:style>
      </p:sp>
      <p:sp>
        <p:nvSpPr>
          <p:cNvPr id="5" name="CustomShape 3" hidden="1"/>
          <p:cNvSpPr/>
          <p:nvPr/>
        </p:nvSpPr>
        <p:spPr>
          <a:xfrm>
            <a:off x="380880" y="1300320"/>
            <a:ext cx="9175320" cy="34200"/>
          </a:xfrm>
          <a:prstGeom prst="rect">
            <a:avLst/>
          </a:prstGeom>
          <a:solidFill>
            <a:srgbClr val="0CA6E9"/>
          </a:solidFill>
          <a:ln w="12600">
            <a:noFill/>
          </a:ln>
        </p:spPr>
        <p:style>
          <a:lnRef idx="0">
            <a:scrgbClr r="0" g="0" b="0"/>
          </a:lnRef>
          <a:fillRef idx="0">
            <a:scrgbClr r="0" g="0" b="0"/>
          </a:fillRef>
          <a:effectRef idx="0">
            <a:scrgbClr r="0" g="0" b="0"/>
          </a:effectRef>
          <a:fontRef idx="minor"/>
        </p:style>
      </p:sp>
      <p:sp>
        <p:nvSpPr>
          <p:cNvPr id="6" name="CustomShape 4" hidden="1"/>
          <p:cNvSpPr/>
          <p:nvPr/>
        </p:nvSpPr>
        <p:spPr>
          <a:xfrm>
            <a:off x="398160" y="1106280"/>
            <a:ext cx="9141480" cy="176760"/>
          </a:xfrm>
          <a:prstGeom prst="rect">
            <a:avLst/>
          </a:prstGeom>
          <a:noFill/>
          <a:ln w="0">
            <a:noFill/>
          </a:ln>
        </p:spPr>
        <p:style>
          <a:lnRef idx="0">
            <a:scrgbClr r="0" g="0" b="0"/>
          </a:lnRef>
          <a:fillRef idx="0">
            <a:scrgbClr r="0" g="0" b="0"/>
          </a:fillRef>
          <a:effectRef idx="0">
            <a:scrgbClr r="0" g="0" b="0"/>
          </a:effectRef>
          <a:fontRef idx="minor"/>
        </p:style>
      </p:sp>
      <p:sp>
        <p:nvSpPr>
          <p:cNvPr id="7" name="CustomShape 5" hidden="1"/>
          <p:cNvSpPr/>
          <p:nvPr/>
        </p:nvSpPr>
        <p:spPr>
          <a:xfrm>
            <a:off x="352080" y="592560"/>
            <a:ext cx="231480" cy="583200"/>
          </a:xfrm>
          <a:prstGeom prst="roundRect">
            <a:avLst>
              <a:gd name="adj" fmla="val 16667"/>
            </a:avLst>
          </a:prstGeom>
          <a:solidFill>
            <a:srgbClr val="0CA6E9"/>
          </a:solidFill>
          <a:ln w="25560">
            <a:noFill/>
          </a:ln>
        </p:spPr>
        <p:style>
          <a:lnRef idx="0">
            <a:scrgbClr r="0" g="0" b="0"/>
          </a:lnRef>
          <a:fillRef idx="0">
            <a:scrgbClr r="0" g="0" b="0"/>
          </a:fillRef>
          <a:effectRef idx="0">
            <a:scrgbClr r="0" g="0" b="0"/>
          </a:effectRef>
          <a:fontRef idx="minor"/>
        </p:style>
      </p:sp>
      <p:sp>
        <p:nvSpPr>
          <p:cNvPr id="8" name="CustomShape 6" hidden="1"/>
          <p:cNvSpPr/>
          <p:nvPr/>
        </p:nvSpPr>
        <p:spPr>
          <a:xfrm>
            <a:off x="7393680" y="255600"/>
            <a:ext cx="2130120" cy="386280"/>
          </a:xfrm>
          <a:prstGeom prst="rect">
            <a:avLst/>
          </a:prstGeom>
          <a:noFill/>
          <a:ln w="0">
            <a:noFill/>
          </a:ln>
        </p:spPr>
        <p:style>
          <a:lnRef idx="0">
            <a:scrgbClr r="0" g="0" b="0"/>
          </a:lnRef>
          <a:fillRef idx="0">
            <a:scrgbClr r="0" g="0" b="0"/>
          </a:fillRef>
          <a:effectRef idx="0">
            <a:scrgbClr r="0" g="0" b="0"/>
          </a:effectRef>
          <a:fontRef idx="minor"/>
        </p:style>
      </p:sp>
      <p:sp>
        <p:nvSpPr>
          <p:cNvPr id="9" name="CustomShape 7" hidden="1"/>
          <p:cNvSpPr/>
          <p:nvPr/>
        </p:nvSpPr>
        <p:spPr>
          <a:xfrm>
            <a:off x="9602280" y="6445440"/>
            <a:ext cx="216720" cy="264960"/>
          </a:xfrm>
          <a:prstGeom prst="rect">
            <a:avLst/>
          </a:prstGeom>
          <a:noFill/>
          <a:ln w="0">
            <a:noFill/>
          </a:ln>
        </p:spPr>
        <p:style>
          <a:lnRef idx="0">
            <a:scrgbClr r="0" g="0" b="0"/>
          </a:lnRef>
          <a:fillRef idx="0">
            <a:scrgbClr r="0" g="0" b="0"/>
          </a:fillRef>
          <a:effectRef idx="0">
            <a:scrgbClr r="0" g="0" b="0"/>
          </a:effectRef>
          <a:fontRef idx="minor"/>
        </p:style>
      </p:sp>
      <p:sp>
        <p:nvSpPr>
          <p:cNvPr id="10" name="CustomShape 8" hidden="1"/>
          <p:cNvSpPr/>
          <p:nvPr/>
        </p:nvSpPr>
        <p:spPr>
          <a:xfrm>
            <a:off x="380880" y="1300320"/>
            <a:ext cx="9175320" cy="34200"/>
          </a:xfrm>
          <a:prstGeom prst="rect">
            <a:avLst/>
          </a:prstGeom>
          <a:solidFill>
            <a:srgbClr val="0CA6E9"/>
          </a:solidFill>
          <a:ln w="12600">
            <a:noFill/>
          </a:ln>
        </p:spPr>
        <p:style>
          <a:lnRef idx="0">
            <a:scrgbClr r="0" g="0" b="0"/>
          </a:lnRef>
          <a:fillRef idx="0">
            <a:scrgbClr r="0" g="0" b="0"/>
          </a:fillRef>
          <a:effectRef idx="0">
            <a:scrgbClr r="0" g="0" b="0"/>
          </a:effectRef>
          <a:fontRef idx="minor"/>
        </p:style>
      </p:sp>
      <p:sp>
        <p:nvSpPr>
          <p:cNvPr id="11" name="CustomShape 9" hidden="1"/>
          <p:cNvSpPr/>
          <p:nvPr/>
        </p:nvSpPr>
        <p:spPr>
          <a:xfrm>
            <a:off x="398160" y="1106280"/>
            <a:ext cx="9141480" cy="176760"/>
          </a:xfrm>
          <a:prstGeom prst="rect">
            <a:avLst/>
          </a:prstGeom>
          <a:noFill/>
          <a:ln w="0">
            <a:noFill/>
          </a:ln>
        </p:spPr>
        <p:style>
          <a:lnRef idx="0">
            <a:scrgbClr r="0" g="0" b="0"/>
          </a:lnRef>
          <a:fillRef idx="0">
            <a:scrgbClr r="0" g="0" b="0"/>
          </a:fillRef>
          <a:effectRef idx="0">
            <a:scrgbClr r="0" g="0" b="0"/>
          </a:effectRef>
          <a:fontRef idx="minor"/>
        </p:style>
      </p:sp>
      <p:sp>
        <p:nvSpPr>
          <p:cNvPr id="12" name="CustomShape 10" hidden="1"/>
          <p:cNvSpPr/>
          <p:nvPr/>
        </p:nvSpPr>
        <p:spPr>
          <a:xfrm>
            <a:off x="352080" y="592560"/>
            <a:ext cx="231480" cy="583200"/>
          </a:xfrm>
          <a:prstGeom prst="roundRect">
            <a:avLst>
              <a:gd name="adj" fmla="val 16667"/>
            </a:avLst>
          </a:prstGeom>
          <a:solidFill>
            <a:srgbClr val="0CA6E9"/>
          </a:solidFill>
          <a:ln w="25560">
            <a:noFill/>
          </a:ln>
        </p:spPr>
        <p:style>
          <a:lnRef idx="0">
            <a:scrgbClr r="0" g="0" b="0"/>
          </a:lnRef>
          <a:fillRef idx="0">
            <a:scrgbClr r="0" g="0" b="0"/>
          </a:fillRef>
          <a:effectRef idx="0">
            <a:scrgbClr r="0" g="0" b="0"/>
          </a:effectRef>
          <a:fontRef idx="minor"/>
        </p:style>
      </p:sp>
      <p:sp>
        <p:nvSpPr>
          <p:cNvPr id="13" name="CustomShape 11"/>
          <p:cNvSpPr/>
          <p:nvPr/>
        </p:nvSpPr>
        <p:spPr>
          <a:xfrm>
            <a:off x="0" y="5857560"/>
            <a:ext cx="9904320" cy="1040760"/>
          </a:xfrm>
          <a:prstGeom prst="rect">
            <a:avLst/>
          </a:prstGeom>
          <a:noFill/>
          <a:ln w="25560">
            <a:noFill/>
          </a:ln>
        </p:spPr>
        <p:style>
          <a:lnRef idx="0">
            <a:scrgbClr r="0" g="0" b="0"/>
          </a:lnRef>
          <a:fillRef idx="0">
            <a:scrgbClr r="0" g="0" b="0"/>
          </a:fillRef>
          <a:effectRef idx="0">
            <a:scrgbClr r="0" g="0" b="0"/>
          </a:effectRef>
          <a:fontRef idx="minor"/>
        </p:style>
      </p:sp>
      <p:pic>
        <p:nvPicPr>
          <p:cNvPr id="14" name="Obrázek 9"/>
          <p:cNvPicPr/>
          <p:nvPr/>
        </p:nvPicPr>
        <p:blipFill>
          <a:blip r:embed="rId15"/>
          <a:srcRect l="14230" t="16280" r="19125" b="22790"/>
          <a:stretch/>
        </p:blipFill>
        <p:spPr>
          <a:xfrm>
            <a:off x="3667680" y="2306880"/>
            <a:ext cx="2568600" cy="2354760"/>
          </a:xfrm>
          <a:prstGeom prst="rect">
            <a:avLst/>
          </a:prstGeom>
          <a:ln w="0">
            <a:noFill/>
          </a:ln>
        </p:spPr>
      </p:pic>
      <p:sp>
        <p:nvSpPr>
          <p:cNvPr id="15" name="CustomShape 12"/>
          <p:cNvSpPr/>
          <p:nvPr/>
        </p:nvSpPr>
        <p:spPr>
          <a:xfrm>
            <a:off x="1437480" y="488160"/>
            <a:ext cx="6744240" cy="22233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cs-CZ" sz="4000" b="0" strike="noStrike" spc="-1">
                <a:solidFill>
                  <a:srgbClr val="0CA6E9"/>
                </a:solidFill>
                <a:latin typeface="Arial"/>
                <a:ea typeface="DejaVu Sans"/>
              </a:rPr>
              <a:t>INTERACT</a:t>
            </a:r>
            <a:endParaRPr lang="cs-CZ" sz="4000" b="0" strike="noStrike" spc="-1">
              <a:latin typeface="Arial"/>
            </a:endParaRPr>
          </a:p>
          <a:p>
            <a:pPr algn="ctr">
              <a:lnSpc>
                <a:spcPct val="100000"/>
              </a:lnSpc>
            </a:pPr>
            <a:endParaRPr lang="cs-CZ" sz="4000" b="0" strike="noStrike" spc="-1">
              <a:latin typeface="Arial"/>
            </a:endParaRPr>
          </a:p>
          <a:p>
            <a:pPr algn="ctr">
              <a:lnSpc>
                <a:spcPct val="100000"/>
              </a:lnSpc>
              <a:tabLst>
                <a:tab pos="0" algn="l"/>
              </a:tabLst>
            </a:pPr>
            <a:r>
              <a:rPr lang="en-GB" sz="2000" b="0" u="sng" strike="noStrike" spc="-1">
                <a:solidFill>
                  <a:srgbClr val="0CA6E9"/>
                </a:solidFill>
                <a:uFillTx/>
                <a:latin typeface="Arial"/>
                <a:ea typeface="Arial"/>
              </a:rPr>
              <a:t>In</a:t>
            </a:r>
            <a:r>
              <a:rPr lang="en-GB" sz="2000" b="0" strike="noStrike" spc="-1">
                <a:solidFill>
                  <a:srgbClr val="0CA6E9"/>
                </a:solidFill>
                <a:latin typeface="Arial"/>
                <a:ea typeface="CIDFont+F2"/>
              </a:rPr>
              <a:t>tegration of Innovative </a:t>
            </a:r>
            <a:r>
              <a:rPr lang="en-GB" sz="2000" b="0" u="sng" strike="noStrike" spc="-1">
                <a:solidFill>
                  <a:srgbClr val="0CA6E9"/>
                </a:solidFill>
                <a:uFillTx/>
                <a:latin typeface="Arial"/>
                <a:ea typeface="Arial"/>
              </a:rPr>
              <a:t>Te</a:t>
            </a:r>
            <a:r>
              <a:rPr lang="en-GB" sz="2000" b="0" strike="noStrike" spc="-1">
                <a:solidFill>
                  <a:srgbClr val="0CA6E9"/>
                </a:solidFill>
                <a:latin typeface="Arial"/>
                <a:ea typeface="CIDFont+F2"/>
              </a:rPr>
              <a:t>chnologies </a:t>
            </a:r>
            <a:endParaRPr lang="cs-CZ" sz="2000" b="0" strike="noStrike" spc="-1">
              <a:latin typeface="Arial"/>
            </a:endParaRPr>
          </a:p>
          <a:p>
            <a:pPr algn="ctr">
              <a:lnSpc>
                <a:spcPct val="100000"/>
              </a:lnSpc>
              <a:tabLst>
                <a:tab pos="0" algn="l"/>
              </a:tabLst>
            </a:pPr>
            <a:r>
              <a:rPr lang="en-GB" sz="2000" b="0" strike="noStrike" spc="-1">
                <a:solidFill>
                  <a:srgbClr val="0CA6E9"/>
                </a:solidFill>
                <a:latin typeface="Arial"/>
                <a:ea typeface="CIDFont+F2"/>
              </a:rPr>
              <a:t>of Positive Ene</a:t>
            </a:r>
            <a:r>
              <a:rPr lang="en-GB" sz="2000" b="0" u="sng" strike="noStrike" spc="-1">
                <a:solidFill>
                  <a:srgbClr val="0CA6E9"/>
                </a:solidFill>
                <a:uFillTx/>
                <a:latin typeface="Arial"/>
                <a:ea typeface="Arial"/>
              </a:rPr>
              <a:t>r</a:t>
            </a:r>
            <a:r>
              <a:rPr lang="en-GB" sz="2000" b="0" strike="noStrike" spc="-1">
                <a:solidFill>
                  <a:srgbClr val="0CA6E9"/>
                </a:solidFill>
                <a:latin typeface="Arial"/>
                <a:ea typeface="CIDFont+F2"/>
              </a:rPr>
              <a:t>gy Districts into a Holistic </a:t>
            </a:r>
            <a:r>
              <a:rPr lang="en-GB" sz="2000" b="0" u="sng" strike="noStrike" spc="-1">
                <a:solidFill>
                  <a:srgbClr val="0CA6E9"/>
                </a:solidFill>
                <a:uFillTx/>
                <a:latin typeface="Arial"/>
                <a:ea typeface="Arial"/>
              </a:rPr>
              <a:t>A</a:t>
            </a:r>
            <a:r>
              <a:rPr lang="en-GB" sz="2000" b="0" strike="noStrike" spc="-1">
                <a:solidFill>
                  <a:srgbClr val="0CA6E9"/>
                </a:solidFill>
                <a:latin typeface="Arial"/>
                <a:ea typeface="CIDFont+F2"/>
              </a:rPr>
              <a:t>r</a:t>
            </a:r>
            <a:r>
              <a:rPr lang="en-GB" sz="2000" b="0" u="sng" strike="noStrike" spc="-1">
                <a:solidFill>
                  <a:srgbClr val="0CA6E9"/>
                </a:solidFill>
                <a:uFillTx/>
                <a:latin typeface="Arial"/>
                <a:ea typeface="Arial"/>
              </a:rPr>
              <a:t>c</a:t>
            </a:r>
            <a:r>
              <a:rPr lang="en-GB" sz="2000" b="0" strike="noStrike" spc="-1">
                <a:solidFill>
                  <a:srgbClr val="0CA6E9"/>
                </a:solidFill>
                <a:latin typeface="Arial"/>
                <a:ea typeface="CIDFont+F2"/>
              </a:rPr>
              <a:t>hi</a:t>
            </a:r>
            <a:r>
              <a:rPr lang="en-GB" sz="2000" b="0" u="sng" strike="noStrike" spc="-1">
                <a:solidFill>
                  <a:srgbClr val="0CA6E9"/>
                </a:solidFill>
                <a:uFillTx/>
                <a:latin typeface="Arial"/>
                <a:ea typeface="Arial"/>
              </a:rPr>
              <a:t>t</a:t>
            </a:r>
            <a:r>
              <a:rPr lang="en-GB" sz="2000" b="0" strike="noStrike" spc="-1">
                <a:solidFill>
                  <a:srgbClr val="0CA6E9"/>
                </a:solidFill>
                <a:latin typeface="Arial"/>
                <a:ea typeface="CIDFont+F2"/>
              </a:rPr>
              <a:t>ecture</a:t>
            </a:r>
            <a:endParaRPr lang="cs-CZ" sz="2000" b="0" strike="noStrike" spc="-1">
              <a:latin typeface="Arial"/>
            </a:endParaRPr>
          </a:p>
          <a:p>
            <a:pPr>
              <a:lnSpc>
                <a:spcPct val="100000"/>
              </a:lnSpc>
              <a:tabLst>
                <a:tab pos="0" algn="l"/>
              </a:tabLst>
            </a:pPr>
            <a:endParaRPr lang="cs-CZ" sz="2000" b="0" strike="noStrike" spc="-1">
              <a:latin typeface="Arial"/>
            </a:endParaRPr>
          </a:p>
        </p:txBody>
      </p:sp>
      <p:pic>
        <p:nvPicPr>
          <p:cNvPr id="16" name="Obrázek 18"/>
          <p:cNvPicPr/>
          <p:nvPr/>
        </p:nvPicPr>
        <p:blipFill>
          <a:blip r:embed="rId14"/>
          <a:stretch/>
        </p:blipFill>
        <p:spPr>
          <a:xfrm>
            <a:off x="360" y="0"/>
            <a:ext cx="360" cy="360"/>
          </a:xfrm>
          <a:prstGeom prst="rect">
            <a:avLst/>
          </a:prstGeom>
          <a:ln w="0">
            <a:noFill/>
          </a:ln>
        </p:spPr>
      </p:pic>
      <p:pic>
        <p:nvPicPr>
          <p:cNvPr id="17" name="Obrázek 19"/>
          <p:cNvPicPr/>
          <p:nvPr/>
        </p:nvPicPr>
        <p:blipFill>
          <a:blip r:embed="rId14"/>
          <a:stretch/>
        </p:blipFill>
        <p:spPr>
          <a:xfrm>
            <a:off x="360" y="0"/>
            <a:ext cx="360" cy="360"/>
          </a:xfrm>
          <a:prstGeom prst="rect">
            <a:avLst/>
          </a:prstGeom>
          <a:ln w="0">
            <a:noFill/>
          </a:ln>
        </p:spPr>
      </p:pic>
      <p:pic>
        <p:nvPicPr>
          <p:cNvPr id="18" name="Obrázek 20"/>
          <p:cNvPicPr/>
          <p:nvPr/>
        </p:nvPicPr>
        <p:blipFill>
          <a:blip r:embed="rId14"/>
          <a:stretch/>
        </p:blipFill>
        <p:spPr>
          <a:xfrm>
            <a:off x="360" y="0"/>
            <a:ext cx="360" cy="360"/>
          </a:xfrm>
          <a:prstGeom prst="rect">
            <a:avLst/>
          </a:prstGeom>
          <a:ln w="0">
            <a:noFill/>
          </a:ln>
        </p:spPr>
      </p:pic>
      <p:sp>
        <p:nvSpPr>
          <p:cNvPr id="19" name="PlaceHolder 1"/>
          <p:cNvSpPr>
            <a:spLocks noGrp="1"/>
          </p:cNvSpPr>
          <p:nvPr>
            <p:ph type="title"/>
          </p:nvPr>
        </p:nvSpPr>
        <p:spPr>
          <a:xfrm>
            <a:off x="495000" y="273600"/>
            <a:ext cx="8915040" cy="1144800"/>
          </a:xfrm>
          <a:prstGeom prst="rect">
            <a:avLst/>
          </a:prstGeom>
        </p:spPr>
        <p:txBody>
          <a:bodyPr lIns="0" tIns="0" rIns="0" bIns="0" anchor="ctr">
            <a:noAutofit/>
          </a:bodyPr>
          <a:lstStyle/>
          <a:p>
            <a:pPr algn="ctr"/>
            <a:r>
              <a:rPr lang="cs-CZ" sz="4400" b="0" strike="noStrike" spc="-1">
                <a:latin typeface="Arial"/>
              </a:rPr>
              <a:t>Click to edit the title text format</a:t>
            </a:r>
          </a:p>
        </p:txBody>
      </p:sp>
      <p:sp>
        <p:nvSpPr>
          <p:cNvPr id="20" name="PlaceHolder 2"/>
          <p:cNvSpPr>
            <a:spLocks noGrp="1"/>
          </p:cNvSpPr>
          <p:nvPr>
            <p:ph type="body"/>
          </p:nvPr>
        </p:nvSpPr>
        <p:spPr>
          <a:xfrm>
            <a:off x="495000" y="1604520"/>
            <a:ext cx="89150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cs-CZ" sz="3200" b="0" strike="noStrike" spc="-1">
                <a:latin typeface="Arial"/>
              </a:rPr>
              <a:t>Click to edit the outline text format</a:t>
            </a:r>
          </a:p>
          <a:p>
            <a:pPr marL="864000" lvl="1" indent="-324000">
              <a:spcBef>
                <a:spcPts val="1134"/>
              </a:spcBef>
              <a:buClr>
                <a:srgbClr val="000000"/>
              </a:buClr>
              <a:buSzPct val="75000"/>
              <a:buFont typeface="Symbol" charset="2"/>
              <a:buChar char=""/>
            </a:pPr>
            <a:r>
              <a:rPr lang="cs-CZ" sz="2800" b="0" strike="noStrike" spc="-1">
                <a:latin typeface="Arial"/>
              </a:rPr>
              <a:t>Second Outline Level</a:t>
            </a:r>
          </a:p>
          <a:p>
            <a:pPr marL="1296000" lvl="2" indent="-288000">
              <a:spcBef>
                <a:spcPts val="850"/>
              </a:spcBef>
              <a:buClr>
                <a:srgbClr val="000000"/>
              </a:buClr>
              <a:buSzPct val="45000"/>
              <a:buFont typeface="Wingdings" charset="2"/>
              <a:buChar char=""/>
            </a:pPr>
            <a:r>
              <a:rPr lang="cs-CZ" sz="2400" b="0" strike="noStrike" spc="-1">
                <a:latin typeface="Arial"/>
              </a:rPr>
              <a:t>Third Outline Level</a:t>
            </a:r>
          </a:p>
          <a:p>
            <a:pPr marL="1728000" lvl="3" indent="-216000">
              <a:spcBef>
                <a:spcPts val="567"/>
              </a:spcBef>
              <a:buClr>
                <a:srgbClr val="000000"/>
              </a:buClr>
              <a:buSzPct val="75000"/>
              <a:buFont typeface="Symbol" charset="2"/>
              <a:buChar char=""/>
            </a:pPr>
            <a:r>
              <a:rPr lang="cs-CZ" sz="2000" b="0" strike="noStrike" spc="-1">
                <a:latin typeface="Arial"/>
              </a:rPr>
              <a:t>Fourth Outline Level</a:t>
            </a:r>
          </a:p>
          <a:p>
            <a:pPr marL="2160000" lvl="4" indent="-216000">
              <a:spcBef>
                <a:spcPts val="283"/>
              </a:spcBef>
              <a:buClr>
                <a:srgbClr val="000000"/>
              </a:buClr>
              <a:buSzPct val="45000"/>
              <a:buFont typeface="Wingdings" charset="2"/>
              <a:buChar char=""/>
            </a:pPr>
            <a:r>
              <a:rPr lang="cs-CZ" sz="2000" b="0" strike="noStrike" spc="-1">
                <a:latin typeface="Arial"/>
              </a:rPr>
              <a:t>Fifth Outline Level</a:t>
            </a:r>
          </a:p>
          <a:p>
            <a:pPr marL="2592000" lvl="5" indent="-216000">
              <a:spcBef>
                <a:spcPts val="283"/>
              </a:spcBef>
              <a:buClr>
                <a:srgbClr val="000000"/>
              </a:buClr>
              <a:buSzPct val="45000"/>
              <a:buFont typeface="Wingdings" charset="2"/>
              <a:buChar char=""/>
            </a:pPr>
            <a:r>
              <a:rPr lang="cs-CZ" sz="2000" b="0" strike="noStrike" spc="-1">
                <a:latin typeface="Arial"/>
              </a:rPr>
              <a:t>Sixth Outline Level</a:t>
            </a:r>
          </a:p>
          <a:p>
            <a:pPr marL="3024000" lvl="6" indent="-216000">
              <a:spcBef>
                <a:spcPts val="283"/>
              </a:spcBef>
              <a:buClr>
                <a:srgbClr val="000000"/>
              </a:buClr>
              <a:buSzPct val="45000"/>
              <a:buFont typeface="Wingdings" charset="2"/>
              <a:buChar char=""/>
            </a:pPr>
            <a:r>
              <a:rPr lang="cs-CZ" sz="2000" b="0" strike="noStrike" spc="-1">
                <a:latin typeface="Arial"/>
              </a:rPr>
              <a:t>Seventh Outline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57" name="Obrázek 288"/>
          <p:cNvPicPr/>
          <p:nvPr/>
        </p:nvPicPr>
        <p:blipFill>
          <a:blip r:embed="rId14"/>
          <a:stretch/>
        </p:blipFill>
        <p:spPr>
          <a:xfrm>
            <a:off x="360" y="0"/>
            <a:ext cx="360" cy="360"/>
          </a:xfrm>
          <a:prstGeom prst="rect">
            <a:avLst/>
          </a:prstGeom>
          <a:ln w="0">
            <a:noFill/>
          </a:ln>
        </p:spPr>
      </p:pic>
      <p:pic>
        <p:nvPicPr>
          <p:cNvPr id="58" name="Obrázek 289"/>
          <p:cNvPicPr/>
          <p:nvPr/>
        </p:nvPicPr>
        <p:blipFill>
          <a:blip r:embed="rId14"/>
          <a:stretch/>
        </p:blipFill>
        <p:spPr>
          <a:xfrm>
            <a:off x="360" y="0"/>
            <a:ext cx="360" cy="360"/>
          </a:xfrm>
          <a:prstGeom prst="rect">
            <a:avLst/>
          </a:prstGeom>
          <a:ln w="0">
            <a:noFill/>
          </a:ln>
        </p:spPr>
      </p:pic>
      <p:pic>
        <p:nvPicPr>
          <p:cNvPr id="59" name="Obrázek 290"/>
          <p:cNvPicPr/>
          <p:nvPr/>
        </p:nvPicPr>
        <p:blipFill>
          <a:blip r:embed="rId14"/>
          <a:stretch/>
        </p:blipFill>
        <p:spPr>
          <a:xfrm>
            <a:off x="360" y="0"/>
            <a:ext cx="360" cy="360"/>
          </a:xfrm>
          <a:prstGeom prst="rect">
            <a:avLst/>
          </a:prstGeom>
          <a:ln w="0">
            <a:noFill/>
          </a:ln>
        </p:spPr>
      </p:pic>
      <p:pic>
        <p:nvPicPr>
          <p:cNvPr id="60" name="Obrázek 291"/>
          <p:cNvPicPr/>
          <p:nvPr/>
        </p:nvPicPr>
        <p:blipFill>
          <a:blip r:embed="rId14"/>
          <a:stretch/>
        </p:blipFill>
        <p:spPr>
          <a:xfrm>
            <a:off x="360" y="0"/>
            <a:ext cx="360" cy="360"/>
          </a:xfrm>
          <a:prstGeom prst="rect">
            <a:avLst/>
          </a:prstGeom>
          <a:ln w="0">
            <a:noFill/>
          </a:ln>
        </p:spPr>
      </p:pic>
      <p:sp>
        <p:nvSpPr>
          <p:cNvPr id="61" name="CustomShape 1"/>
          <p:cNvSpPr/>
          <p:nvPr/>
        </p:nvSpPr>
        <p:spPr>
          <a:xfrm>
            <a:off x="7393680" y="255600"/>
            <a:ext cx="2130120" cy="386280"/>
          </a:xfrm>
          <a:prstGeom prst="rect">
            <a:avLst/>
          </a:prstGeom>
          <a:noFill/>
          <a:ln w="0">
            <a:noFill/>
          </a:ln>
        </p:spPr>
        <p:style>
          <a:lnRef idx="0">
            <a:scrgbClr r="0" g="0" b="0"/>
          </a:lnRef>
          <a:fillRef idx="0">
            <a:scrgbClr r="0" g="0" b="0"/>
          </a:fillRef>
          <a:effectRef idx="0">
            <a:scrgbClr r="0" g="0" b="0"/>
          </a:effectRef>
          <a:fontRef idx="minor"/>
        </p:style>
      </p:sp>
      <p:sp>
        <p:nvSpPr>
          <p:cNvPr id="62" name="CustomShape 2"/>
          <p:cNvSpPr/>
          <p:nvPr/>
        </p:nvSpPr>
        <p:spPr>
          <a:xfrm>
            <a:off x="9602280" y="6445440"/>
            <a:ext cx="216720" cy="264960"/>
          </a:xfrm>
          <a:prstGeom prst="rect">
            <a:avLst/>
          </a:prstGeom>
          <a:noFill/>
          <a:ln w="0">
            <a:noFill/>
          </a:ln>
        </p:spPr>
        <p:style>
          <a:lnRef idx="0">
            <a:scrgbClr r="0" g="0" b="0"/>
          </a:lnRef>
          <a:fillRef idx="0">
            <a:scrgbClr r="0" g="0" b="0"/>
          </a:fillRef>
          <a:effectRef idx="0">
            <a:scrgbClr r="0" g="0" b="0"/>
          </a:effectRef>
          <a:fontRef idx="minor"/>
        </p:style>
      </p:sp>
      <p:sp>
        <p:nvSpPr>
          <p:cNvPr id="63" name="CustomShape 3"/>
          <p:cNvSpPr/>
          <p:nvPr/>
        </p:nvSpPr>
        <p:spPr>
          <a:xfrm>
            <a:off x="380880" y="1300320"/>
            <a:ext cx="9175320" cy="34200"/>
          </a:xfrm>
          <a:prstGeom prst="rect">
            <a:avLst/>
          </a:prstGeom>
          <a:solidFill>
            <a:srgbClr val="0CA6E9"/>
          </a:solidFill>
          <a:ln w="12600">
            <a:noFill/>
          </a:ln>
        </p:spPr>
        <p:style>
          <a:lnRef idx="0">
            <a:scrgbClr r="0" g="0" b="0"/>
          </a:lnRef>
          <a:fillRef idx="0">
            <a:scrgbClr r="0" g="0" b="0"/>
          </a:fillRef>
          <a:effectRef idx="0">
            <a:scrgbClr r="0" g="0" b="0"/>
          </a:effectRef>
          <a:fontRef idx="minor"/>
        </p:style>
      </p:sp>
      <p:sp>
        <p:nvSpPr>
          <p:cNvPr id="64" name="CustomShape 4"/>
          <p:cNvSpPr/>
          <p:nvPr/>
        </p:nvSpPr>
        <p:spPr>
          <a:xfrm>
            <a:off x="398160" y="1106280"/>
            <a:ext cx="9141480" cy="176760"/>
          </a:xfrm>
          <a:prstGeom prst="rect">
            <a:avLst/>
          </a:prstGeom>
          <a:noFill/>
          <a:ln w="0">
            <a:noFill/>
          </a:ln>
        </p:spPr>
        <p:style>
          <a:lnRef idx="0">
            <a:scrgbClr r="0" g="0" b="0"/>
          </a:lnRef>
          <a:fillRef idx="0">
            <a:scrgbClr r="0" g="0" b="0"/>
          </a:fillRef>
          <a:effectRef idx="0">
            <a:scrgbClr r="0" g="0" b="0"/>
          </a:effectRef>
          <a:fontRef idx="minor"/>
        </p:style>
      </p:sp>
      <p:pic>
        <p:nvPicPr>
          <p:cNvPr id="65" name="Obrázek 12"/>
          <p:cNvPicPr/>
          <p:nvPr/>
        </p:nvPicPr>
        <p:blipFill>
          <a:blip r:embed="rId15"/>
          <a:srcRect l="14235" t="16301" r="19134" b="22808"/>
          <a:stretch/>
        </p:blipFill>
        <p:spPr>
          <a:xfrm>
            <a:off x="8971920" y="6098400"/>
            <a:ext cx="674640" cy="618480"/>
          </a:xfrm>
          <a:prstGeom prst="rect">
            <a:avLst/>
          </a:prstGeom>
          <a:ln w="0">
            <a:noFill/>
          </a:ln>
        </p:spPr>
      </p:pic>
      <p:sp>
        <p:nvSpPr>
          <p:cNvPr id="66" name="CustomShape 5"/>
          <p:cNvSpPr/>
          <p:nvPr/>
        </p:nvSpPr>
        <p:spPr>
          <a:xfrm>
            <a:off x="352080" y="592560"/>
            <a:ext cx="231480" cy="583200"/>
          </a:xfrm>
          <a:prstGeom prst="roundRect">
            <a:avLst>
              <a:gd name="adj" fmla="val 16667"/>
            </a:avLst>
          </a:prstGeom>
          <a:solidFill>
            <a:srgbClr val="0CA6E9"/>
          </a:solidFill>
          <a:ln w="25560">
            <a:noFill/>
          </a:ln>
        </p:spPr>
        <p:style>
          <a:lnRef idx="0">
            <a:scrgbClr r="0" g="0" b="0"/>
          </a:lnRef>
          <a:fillRef idx="0">
            <a:scrgbClr r="0" g="0" b="0"/>
          </a:fillRef>
          <a:effectRef idx="0">
            <a:scrgbClr r="0" g="0" b="0"/>
          </a:effectRef>
          <a:fontRef idx="minor"/>
        </p:style>
      </p:sp>
      <p:sp>
        <p:nvSpPr>
          <p:cNvPr id="67" name="CustomShape 6"/>
          <p:cNvSpPr/>
          <p:nvPr/>
        </p:nvSpPr>
        <p:spPr>
          <a:xfrm>
            <a:off x="7393680" y="255600"/>
            <a:ext cx="2130120" cy="386280"/>
          </a:xfrm>
          <a:prstGeom prst="rect">
            <a:avLst/>
          </a:prstGeom>
          <a:noFill/>
          <a:ln w="0">
            <a:noFill/>
          </a:ln>
        </p:spPr>
        <p:style>
          <a:lnRef idx="0">
            <a:scrgbClr r="0" g="0" b="0"/>
          </a:lnRef>
          <a:fillRef idx="0">
            <a:scrgbClr r="0" g="0" b="0"/>
          </a:fillRef>
          <a:effectRef idx="0">
            <a:scrgbClr r="0" g="0" b="0"/>
          </a:effectRef>
          <a:fontRef idx="minor"/>
        </p:style>
      </p:sp>
      <p:sp>
        <p:nvSpPr>
          <p:cNvPr id="68" name="CustomShape 7"/>
          <p:cNvSpPr/>
          <p:nvPr/>
        </p:nvSpPr>
        <p:spPr>
          <a:xfrm>
            <a:off x="9602280" y="6445440"/>
            <a:ext cx="216720" cy="264960"/>
          </a:xfrm>
          <a:prstGeom prst="rect">
            <a:avLst/>
          </a:prstGeom>
          <a:noFill/>
          <a:ln w="0">
            <a:noFill/>
          </a:ln>
        </p:spPr>
        <p:style>
          <a:lnRef idx="0">
            <a:scrgbClr r="0" g="0" b="0"/>
          </a:lnRef>
          <a:fillRef idx="0">
            <a:scrgbClr r="0" g="0" b="0"/>
          </a:fillRef>
          <a:effectRef idx="0">
            <a:scrgbClr r="0" g="0" b="0"/>
          </a:effectRef>
          <a:fontRef idx="minor"/>
        </p:style>
      </p:sp>
      <p:sp>
        <p:nvSpPr>
          <p:cNvPr id="69" name="CustomShape 8"/>
          <p:cNvSpPr/>
          <p:nvPr/>
        </p:nvSpPr>
        <p:spPr>
          <a:xfrm>
            <a:off x="380880" y="1300320"/>
            <a:ext cx="9175320" cy="34200"/>
          </a:xfrm>
          <a:prstGeom prst="rect">
            <a:avLst/>
          </a:prstGeom>
          <a:solidFill>
            <a:srgbClr val="0CA6E9"/>
          </a:solidFill>
          <a:ln w="12600">
            <a:noFill/>
          </a:ln>
        </p:spPr>
        <p:style>
          <a:lnRef idx="0">
            <a:scrgbClr r="0" g="0" b="0"/>
          </a:lnRef>
          <a:fillRef idx="0">
            <a:scrgbClr r="0" g="0" b="0"/>
          </a:fillRef>
          <a:effectRef idx="0">
            <a:scrgbClr r="0" g="0" b="0"/>
          </a:effectRef>
          <a:fontRef idx="minor"/>
        </p:style>
      </p:sp>
      <p:sp>
        <p:nvSpPr>
          <p:cNvPr id="70" name="CustomShape 9"/>
          <p:cNvSpPr/>
          <p:nvPr/>
        </p:nvSpPr>
        <p:spPr>
          <a:xfrm>
            <a:off x="398160" y="1106280"/>
            <a:ext cx="9141480" cy="176760"/>
          </a:xfrm>
          <a:prstGeom prst="rect">
            <a:avLst/>
          </a:prstGeom>
          <a:noFill/>
          <a:ln w="0">
            <a:noFill/>
          </a:ln>
        </p:spPr>
        <p:style>
          <a:lnRef idx="0">
            <a:scrgbClr r="0" g="0" b="0"/>
          </a:lnRef>
          <a:fillRef idx="0">
            <a:scrgbClr r="0" g="0" b="0"/>
          </a:fillRef>
          <a:effectRef idx="0">
            <a:scrgbClr r="0" g="0" b="0"/>
          </a:effectRef>
          <a:fontRef idx="minor"/>
        </p:style>
      </p:sp>
      <p:pic>
        <p:nvPicPr>
          <p:cNvPr id="71" name="Obrázek 19"/>
          <p:cNvPicPr/>
          <p:nvPr/>
        </p:nvPicPr>
        <p:blipFill>
          <a:blip r:embed="rId15"/>
          <a:srcRect l="14235" t="16301" r="19134" b="22808"/>
          <a:stretch/>
        </p:blipFill>
        <p:spPr>
          <a:xfrm>
            <a:off x="8971920" y="6098400"/>
            <a:ext cx="674640" cy="618480"/>
          </a:xfrm>
          <a:prstGeom prst="rect">
            <a:avLst/>
          </a:prstGeom>
          <a:ln w="0">
            <a:noFill/>
          </a:ln>
        </p:spPr>
      </p:pic>
      <p:sp>
        <p:nvSpPr>
          <p:cNvPr id="72" name="CustomShape 10"/>
          <p:cNvSpPr/>
          <p:nvPr/>
        </p:nvSpPr>
        <p:spPr>
          <a:xfrm>
            <a:off x="352080" y="592560"/>
            <a:ext cx="231480" cy="583200"/>
          </a:xfrm>
          <a:prstGeom prst="roundRect">
            <a:avLst>
              <a:gd name="adj" fmla="val 16667"/>
            </a:avLst>
          </a:prstGeom>
          <a:solidFill>
            <a:srgbClr val="0CA6E9"/>
          </a:solidFill>
          <a:ln w="25560">
            <a:noFill/>
          </a:ln>
        </p:spPr>
        <p:style>
          <a:lnRef idx="0">
            <a:scrgbClr r="0" g="0" b="0"/>
          </a:lnRef>
          <a:fillRef idx="0">
            <a:scrgbClr r="0" g="0" b="0"/>
          </a:fillRef>
          <a:effectRef idx="0">
            <a:scrgbClr r="0" g="0" b="0"/>
          </a:effectRef>
          <a:fontRef idx="minor"/>
        </p:style>
      </p:sp>
      <p:pic>
        <p:nvPicPr>
          <p:cNvPr id="73" name="Obrázek 307"/>
          <p:cNvPicPr/>
          <p:nvPr/>
        </p:nvPicPr>
        <p:blipFill>
          <a:blip r:embed="rId14"/>
          <a:stretch/>
        </p:blipFill>
        <p:spPr>
          <a:xfrm>
            <a:off x="360" y="0"/>
            <a:ext cx="360" cy="360"/>
          </a:xfrm>
          <a:prstGeom prst="rect">
            <a:avLst/>
          </a:prstGeom>
          <a:ln w="0">
            <a:noFill/>
          </a:ln>
        </p:spPr>
      </p:pic>
      <p:pic>
        <p:nvPicPr>
          <p:cNvPr id="74" name="Obrázek 308"/>
          <p:cNvPicPr/>
          <p:nvPr/>
        </p:nvPicPr>
        <p:blipFill>
          <a:blip r:embed="rId14"/>
          <a:stretch/>
        </p:blipFill>
        <p:spPr>
          <a:xfrm>
            <a:off x="360" y="0"/>
            <a:ext cx="360" cy="360"/>
          </a:xfrm>
          <a:prstGeom prst="rect">
            <a:avLst/>
          </a:prstGeom>
          <a:ln w="0">
            <a:noFill/>
          </a:ln>
        </p:spPr>
      </p:pic>
      <p:pic>
        <p:nvPicPr>
          <p:cNvPr id="75" name="Obrázek 309"/>
          <p:cNvPicPr/>
          <p:nvPr/>
        </p:nvPicPr>
        <p:blipFill>
          <a:blip r:embed="rId14"/>
          <a:stretch/>
        </p:blipFill>
        <p:spPr>
          <a:xfrm>
            <a:off x="360" y="0"/>
            <a:ext cx="360" cy="360"/>
          </a:xfrm>
          <a:prstGeom prst="rect">
            <a:avLst/>
          </a:prstGeom>
          <a:ln w="0">
            <a:noFill/>
          </a:ln>
        </p:spPr>
      </p:pic>
      <p:pic>
        <p:nvPicPr>
          <p:cNvPr id="76" name="Obrázek 310"/>
          <p:cNvPicPr/>
          <p:nvPr/>
        </p:nvPicPr>
        <p:blipFill>
          <a:blip r:embed="rId14"/>
          <a:stretch/>
        </p:blipFill>
        <p:spPr>
          <a:xfrm>
            <a:off x="360" y="0"/>
            <a:ext cx="360" cy="360"/>
          </a:xfrm>
          <a:prstGeom prst="rect">
            <a:avLst/>
          </a:prstGeom>
          <a:ln w="0">
            <a:noFill/>
          </a:ln>
        </p:spPr>
      </p:pic>
      <p:sp>
        <p:nvSpPr>
          <p:cNvPr id="77" name="PlaceHolder 1"/>
          <p:cNvSpPr>
            <a:spLocks noGrp="1"/>
          </p:cNvSpPr>
          <p:nvPr>
            <p:ph type="title"/>
          </p:nvPr>
        </p:nvSpPr>
        <p:spPr>
          <a:xfrm>
            <a:off x="495000" y="273600"/>
            <a:ext cx="8915040" cy="1144800"/>
          </a:xfrm>
          <a:prstGeom prst="rect">
            <a:avLst/>
          </a:prstGeom>
        </p:spPr>
        <p:txBody>
          <a:bodyPr lIns="0" tIns="0" rIns="0" bIns="0" anchor="ctr">
            <a:noAutofit/>
          </a:bodyPr>
          <a:lstStyle/>
          <a:p>
            <a:pPr algn="ctr"/>
            <a:r>
              <a:rPr lang="cs-CZ" sz="4400" b="0" strike="noStrike" spc="-1">
                <a:latin typeface="Arial"/>
              </a:rPr>
              <a:t>Click to edit the title text format</a:t>
            </a:r>
          </a:p>
        </p:txBody>
      </p:sp>
      <p:sp>
        <p:nvSpPr>
          <p:cNvPr id="78" name="PlaceHolder 2"/>
          <p:cNvSpPr>
            <a:spLocks noGrp="1"/>
          </p:cNvSpPr>
          <p:nvPr>
            <p:ph type="body"/>
          </p:nvPr>
        </p:nvSpPr>
        <p:spPr>
          <a:xfrm>
            <a:off x="495000" y="1604520"/>
            <a:ext cx="89150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cs-CZ" sz="3200" b="0" strike="noStrike" spc="-1">
                <a:latin typeface="Arial"/>
              </a:rPr>
              <a:t>Click to edit the outline text format</a:t>
            </a:r>
          </a:p>
          <a:p>
            <a:pPr marL="864000" lvl="1" indent="-324000">
              <a:spcBef>
                <a:spcPts val="1134"/>
              </a:spcBef>
              <a:buClr>
                <a:srgbClr val="000000"/>
              </a:buClr>
              <a:buSzPct val="75000"/>
              <a:buFont typeface="Symbol" charset="2"/>
              <a:buChar char=""/>
            </a:pPr>
            <a:r>
              <a:rPr lang="cs-CZ" sz="2800" b="0" strike="noStrike" spc="-1">
                <a:latin typeface="Arial"/>
              </a:rPr>
              <a:t>Second Outline Level</a:t>
            </a:r>
          </a:p>
          <a:p>
            <a:pPr marL="1296000" lvl="2" indent="-288000">
              <a:spcBef>
                <a:spcPts val="850"/>
              </a:spcBef>
              <a:buClr>
                <a:srgbClr val="000000"/>
              </a:buClr>
              <a:buSzPct val="45000"/>
              <a:buFont typeface="Wingdings" charset="2"/>
              <a:buChar char=""/>
            </a:pPr>
            <a:r>
              <a:rPr lang="cs-CZ" sz="2400" b="0" strike="noStrike" spc="-1">
                <a:latin typeface="Arial"/>
              </a:rPr>
              <a:t>Third Outline Level</a:t>
            </a:r>
          </a:p>
          <a:p>
            <a:pPr marL="1728000" lvl="3" indent="-216000">
              <a:spcBef>
                <a:spcPts val="567"/>
              </a:spcBef>
              <a:buClr>
                <a:srgbClr val="000000"/>
              </a:buClr>
              <a:buSzPct val="75000"/>
              <a:buFont typeface="Symbol" charset="2"/>
              <a:buChar char=""/>
            </a:pPr>
            <a:r>
              <a:rPr lang="cs-CZ" sz="2000" b="0" strike="noStrike" spc="-1">
                <a:latin typeface="Arial"/>
              </a:rPr>
              <a:t>Fourth Outline Level</a:t>
            </a:r>
          </a:p>
          <a:p>
            <a:pPr marL="2160000" lvl="4" indent="-216000">
              <a:spcBef>
                <a:spcPts val="283"/>
              </a:spcBef>
              <a:buClr>
                <a:srgbClr val="000000"/>
              </a:buClr>
              <a:buSzPct val="45000"/>
              <a:buFont typeface="Wingdings" charset="2"/>
              <a:buChar char=""/>
            </a:pPr>
            <a:r>
              <a:rPr lang="cs-CZ" sz="2000" b="0" strike="noStrike" spc="-1">
                <a:latin typeface="Arial"/>
              </a:rPr>
              <a:t>Fifth Outline Level</a:t>
            </a:r>
          </a:p>
          <a:p>
            <a:pPr marL="2592000" lvl="5" indent="-216000">
              <a:spcBef>
                <a:spcPts val="283"/>
              </a:spcBef>
              <a:buClr>
                <a:srgbClr val="000000"/>
              </a:buClr>
              <a:buSzPct val="45000"/>
              <a:buFont typeface="Wingdings" charset="2"/>
              <a:buChar char=""/>
            </a:pPr>
            <a:r>
              <a:rPr lang="cs-CZ" sz="2000" b="0" strike="noStrike" spc="-1">
                <a:latin typeface="Arial"/>
              </a:rPr>
              <a:t>Sixth Outline Level</a:t>
            </a:r>
          </a:p>
          <a:p>
            <a:pPr marL="3024000" lvl="6" indent="-216000">
              <a:spcBef>
                <a:spcPts val="283"/>
              </a:spcBef>
              <a:buClr>
                <a:srgbClr val="000000"/>
              </a:buClr>
              <a:buSzPct val="45000"/>
              <a:buFont typeface="Wingdings" charset="2"/>
              <a:buChar char=""/>
            </a:pPr>
            <a:r>
              <a:rPr lang="cs-CZ" sz="2000" b="0" strike="noStrike" spc="-1">
                <a:latin typeface="Arial"/>
              </a:rPr>
              <a:t>Seventh Outline Level</a:t>
            </a:r>
          </a:p>
        </p:txBody>
      </p:sp>
      <p:pic>
        <p:nvPicPr>
          <p:cNvPr id="2" name="Picture 1">
            <a:extLst>
              <a:ext uri="{FF2B5EF4-FFF2-40B4-BE49-F238E27FC236}">
                <a16:creationId xmlns:a16="http://schemas.microsoft.com/office/drawing/2014/main" id="{263F569C-69EC-7DFD-87E3-9C40C227F56D}"/>
              </a:ext>
            </a:extLst>
          </p:cNvPr>
          <p:cNvPicPr>
            <a:picLocks noChangeAspect="1"/>
          </p:cNvPicPr>
          <p:nvPr userDrawn="1"/>
        </p:nvPicPr>
        <p:blipFill>
          <a:blip r:embed="rId16"/>
          <a:stretch>
            <a:fillRect/>
          </a:stretch>
        </p:blipFill>
        <p:spPr>
          <a:xfrm>
            <a:off x="109880" y="6415721"/>
            <a:ext cx="1341233" cy="309761"/>
          </a:xfrm>
          <a:prstGeom prst="rect">
            <a:avLst/>
          </a:prstGeom>
        </p:spPr>
      </p:pic>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15" name="Obrázek 58"/>
          <p:cNvPicPr/>
          <p:nvPr/>
        </p:nvPicPr>
        <p:blipFill>
          <a:blip r:embed="rId14"/>
          <a:stretch/>
        </p:blipFill>
        <p:spPr>
          <a:xfrm>
            <a:off x="360" y="0"/>
            <a:ext cx="360" cy="360"/>
          </a:xfrm>
          <a:prstGeom prst="rect">
            <a:avLst/>
          </a:prstGeom>
          <a:ln w="0">
            <a:noFill/>
          </a:ln>
        </p:spPr>
      </p:pic>
      <p:pic>
        <p:nvPicPr>
          <p:cNvPr id="116" name="Obrázek 59"/>
          <p:cNvPicPr/>
          <p:nvPr/>
        </p:nvPicPr>
        <p:blipFill>
          <a:blip r:embed="rId14"/>
          <a:stretch/>
        </p:blipFill>
        <p:spPr>
          <a:xfrm>
            <a:off x="360" y="0"/>
            <a:ext cx="360" cy="360"/>
          </a:xfrm>
          <a:prstGeom prst="rect">
            <a:avLst/>
          </a:prstGeom>
          <a:ln w="0">
            <a:noFill/>
          </a:ln>
        </p:spPr>
      </p:pic>
      <p:pic>
        <p:nvPicPr>
          <p:cNvPr id="117" name="Obrázek 60"/>
          <p:cNvPicPr/>
          <p:nvPr/>
        </p:nvPicPr>
        <p:blipFill>
          <a:blip r:embed="rId14"/>
          <a:stretch/>
        </p:blipFill>
        <p:spPr>
          <a:xfrm>
            <a:off x="360" y="0"/>
            <a:ext cx="360" cy="360"/>
          </a:xfrm>
          <a:prstGeom prst="rect">
            <a:avLst/>
          </a:prstGeom>
          <a:ln w="0">
            <a:noFill/>
          </a:ln>
        </p:spPr>
      </p:pic>
      <p:pic>
        <p:nvPicPr>
          <p:cNvPr id="118" name="Obrázek 61"/>
          <p:cNvPicPr/>
          <p:nvPr/>
        </p:nvPicPr>
        <p:blipFill>
          <a:blip r:embed="rId14"/>
          <a:stretch/>
        </p:blipFill>
        <p:spPr>
          <a:xfrm>
            <a:off x="360" y="0"/>
            <a:ext cx="360" cy="360"/>
          </a:xfrm>
          <a:prstGeom prst="rect">
            <a:avLst/>
          </a:prstGeom>
          <a:ln w="0">
            <a:noFill/>
          </a:ln>
        </p:spPr>
      </p:pic>
      <p:sp>
        <p:nvSpPr>
          <p:cNvPr id="119" name="CustomShape 1"/>
          <p:cNvSpPr/>
          <p:nvPr/>
        </p:nvSpPr>
        <p:spPr>
          <a:xfrm>
            <a:off x="7393680" y="255600"/>
            <a:ext cx="2130120" cy="386280"/>
          </a:xfrm>
          <a:prstGeom prst="rect">
            <a:avLst/>
          </a:prstGeom>
          <a:noFill/>
          <a:ln w="0">
            <a:noFill/>
          </a:ln>
        </p:spPr>
        <p:style>
          <a:lnRef idx="0">
            <a:scrgbClr r="0" g="0" b="0"/>
          </a:lnRef>
          <a:fillRef idx="0">
            <a:scrgbClr r="0" g="0" b="0"/>
          </a:fillRef>
          <a:effectRef idx="0">
            <a:scrgbClr r="0" g="0" b="0"/>
          </a:effectRef>
          <a:fontRef idx="minor"/>
        </p:style>
      </p:sp>
      <p:sp>
        <p:nvSpPr>
          <p:cNvPr id="120" name="CustomShape 2"/>
          <p:cNvSpPr/>
          <p:nvPr/>
        </p:nvSpPr>
        <p:spPr>
          <a:xfrm>
            <a:off x="9602280" y="6445440"/>
            <a:ext cx="216720" cy="264960"/>
          </a:xfrm>
          <a:prstGeom prst="rect">
            <a:avLst/>
          </a:prstGeom>
          <a:noFill/>
          <a:ln w="0">
            <a:noFill/>
          </a:ln>
        </p:spPr>
        <p:style>
          <a:lnRef idx="0">
            <a:scrgbClr r="0" g="0" b="0"/>
          </a:lnRef>
          <a:fillRef idx="0">
            <a:scrgbClr r="0" g="0" b="0"/>
          </a:fillRef>
          <a:effectRef idx="0">
            <a:scrgbClr r="0" g="0" b="0"/>
          </a:effectRef>
          <a:fontRef idx="minor"/>
        </p:style>
      </p:sp>
      <p:sp>
        <p:nvSpPr>
          <p:cNvPr id="121" name="CustomShape 3"/>
          <p:cNvSpPr/>
          <p:nvPr/>
        </p:nvSpPr>
        <p:spPr>
          <a:xfrm>
            <a:off x="380880" y="1300320"/>
            <a:ext cx="9175320" cy="34200"/>
          </a:xfrm>
          <a:prstGeom prst="rect">
            <a:avLst/>
          </a:prstGeom>
          <a:solidFill>
            <a:srgbClr val="0CA6E9"/>
          </a:solidFill>
          <a:ln w="12600">
            <a:noFill/>
          </a:ln>
        </p:spPr>
        <p:style>
          <a:lnRef idx="0">
            <a:scrgbClr r="0" g="0" b="0"/>
          </a:lnRef>
          <a:fillRef idx="0">
            <a:scrgbClr r="0" g="0" b="0"/>
          </a:fillRef>
          <a:effectRef idx="0">
            <a:scrgbClr r="0" g="0" b="0"/>
          </a:effectRef>
          <a:fontRef idx="minor"/>
        </p:style>
      </p:sp>
      <p:sp>
        <p:nvSpPr>
          <p:cNvPr id="122" name="CustomShape 4"/>
          <p:cNvSpPr/>
          <p:nvPr/>
        </p:nvSpPr>
        <p:spPr>
          <a:xfrm>
            <a:off x="398160" y="1106280"/>
            <a:ext cx="9141480" cy="176760"/>
          </a:xfrm>
          <a:prstGeom prst="rect">
            <a:avLst/>
          </a:prstGeom>
          <a:noFill/>
          <a:ln w="0">
            <a:noFill/>
          </a:ln>
        </p:spPr>
        <p:style>
          <a:lnRef idx="0">
            <a:scrgbClr r="0" g="0" b="0"/>
          </a:lnRef>
          <a:fillRef idx="0">
            <a:scrgbClr r="0" g="0" b="0"/>
          </a:fillRef>
          <a:effectRef idx="0">
            <a:scrgbClr r="0" g="0" b="0"/>
          </a:effectRef>
          <a:fontRef idx="minor"/>
        </p:style>
      </p:sp>
      <p:pic>
        <p:nvPicPr>
          <p:cNvPr id="123" name="Obrázek 12"/>
          <p:cNvPicPr/>
          <p:nvPr/>
        </p:nvPicPr>
        <p:blipFill>
          <a:blip r:embed="rId15"/>
          <a:srcRect l="14235" t="16301" r="19134" b="22808"/>
          <a:stretch/>
        </p:blipFill>
        <p:spPr>
          <a:xfrm>
            <a:off x="8971920" y="6098400"/>
            <a:ext cx="674640" cy="618480"/>
          </a:xfrm>
          <a:prstGeom prst="rect">
            <a:avLst/>
          </a:prstGeom>
          <a:ln w="0">
            <a:noFill/>
          </a:ln>
        </p:spPr>
      </p:pic>
      <p:sp>
        <p:nvSpPr>
          <p:cNvPr id="124" name="CustomShape 5"/>
          <p:cNvSpPr/>
          <p:nvPr/>
        </p:nvSpPr>
        <p:spPr>
          <a:xfrm>
            <a:off x="352080" y="592560"/>
            <a:ext cx="231480" cy="583200"/>
          </a:xfrm>
          <a:prstGeom prst="roundRect">
            <a:avLst>
              <a:gd name="adj" fmla="val 16667"/>
            </a:avLst>
          </a:prstGeom>
          <a:solidFill>
            <a:srgbClr val="0CA6E9"/>
          </a:solidFill>
          <a:ln w="25560">
            <a:noFill/>
          </a:ln>
        </p:spPr>
        <p:style>
          <a:lnRef idx="0">
            <a:scrgbClr r="0" g="0" b="0"/>
          </a:lnRef>
          <a:fillRef idx="0">
            <a:scrgbClr r="0" g="0" b="0"/>
          </a:fillRef>
          <a:effectRef idx="0">
            <a:scrgbClr r="0" g="0" b="0"/>
          </a:effectRef>
          <a:fontRef idx="minor"/>
        </p:style>
      </p:sp>
      <p:sp>
        <p:nvSpPr>
          <p:cNvPr id="125" name="CustomShape 6"/>
          <p:cNvSpPr/>
          <p:nvPr/>
        </p:nvSpPr>
        <p:spPr>
          <a:xfrm>
            <a:off x="7393680" y="255600"/>
            <a:ext cx="2130120" cy="386280"/>
          </a:xfrm>
          <a:prstGeom prst="rect">
            <a:avLst/>
          </a:prstGeom>
          <a:noFill/>
          <a:ln w="0">
            <a:noFill/>
          </a:ln>
        </p:spPr>
        <p:style>
          <a:lnRef idx="0">
            <a:scrgbClr r="0" g="0" b="0"/>
          </a:lnRef>
          <a:fillRef idx="0">
            <a:scrgbClr r="0" g="0" b="0"/>
          </a:fillRef>
          <a:effectRef idx="0">
            <a:scrgbClr r="0" g="0" b="0"/>
          </a:effectRef>
          <a:fontRef idx="minor"/>
        </p:style>
      </p:sp>
      <p:sp>
        <p:nvSpPr>
          <p:cNvPr id="126" name="CustomShape 7"/>
          <p:cNvSpPr/>
          <p:nvPr/>
        </p:nvSpPr>
        <p:spPr>
          <a:xfrm>
            <a:off x="9602280" y="6445440"/>
            <a:ext cx="216720" cy="264960"/>
          </a:xfrm>
          <a:prstGeom prst="rect">
            <a:avLst/>
          </a:prstGeom>
          <a:noFill/>
          <a:ln w="0">
            <a:noFill/>
          </a:ln>
        </p:spPr>
        <p:style>
          <a:lnRef idx="0">
            <a:scrgbClr r="0" g="0" b="0"/>
          </a:lnRef>
          <a:fillRef idx="0">
            <a:scrgbClr r="0" g="0" b="0"/>
          </a:fillRef>
          <a:effectRef idx="0">
            <a:scrgbClr r="0" g="0" b="0"/>
          </a:effectRef>
          <a:fontRef idx="minor"/>
        </p:style>
      </p:sp>
      <p:sp>
        <p:nvSpPr>
          <p:cNvPr id="127" name="CustomShape 8"/>
          <p:cNvSpPr/>
          <p:nvPr/>
        </p:nvSpPr>
        <p:spPr>
          <a:xfrm>
            <a:off x="380880" y="1300320"/>
            <a:ext cx="9175320" cy="34200"/>
          </a:xfrm>
          <a:prstGeom prst="rect">
            <a:avLst/>
          </a:prstGeom>
          <a:solidFill>
            <a:srgbClr val="0CA6E9"/>
          </a:solidFill>
          <a:ln w="12600">
            <a:noFill/>
          </a:ln>
        </p:spPr>
        <p:style>
          <a:lnRef idx="0">
            <a:scrgbClr r="0" g="0" b="0"/>
          </a:lnRef>
          <a:fillRef idx="0">
            <a:scrgbClr r="0" g="0" b="0"/>
          </a:fillRef>
          <a:effectRef idx="0">
            <a:scrgbClr r="0" g="0" b="0"/>
          </a:effectRef>
          <a:fontRef idx="minor"/>
        </p:style>
      </p:sp>
      <p:sp>
        <p:nvSpPr>
          <p:cNvPr id="128" name="CustomShape 9"/>
          <p:cNvSpPr/>
          <p:nvPr/>
        </p:nvSpPr>
        <p:spPr>
          <a:xfrm>
            <a:off x="398160" y="1106280"/>
            <a:ext cx="9141480" cy="176760"/>
          </a:xfrm>
          <a:prstGeom prst="rect">
            <a:avLst/>
          </a:prstGeom>
          <a:noFill/>
          <a:ln w="0">
            <a:noFill/>
          </a:ln>
        </p:spPr>
        <p:style>
          <a:lnRef idx="0">
            <a:scrgbClr r="0" g="0" b="0"/>
          </a:lnRef>
          <a:fillRef idx="0">
            <a:scrgbClr r="0" g="0" b="0"/>
          </a:fillRef>
          <a:effectRef idx="0">
            <a:scrgbClr r="0" g="0" b="0"/>
          </a:effectRef>
          <a:fontRef idx="minor"/>
        </p:style>
      </p:sp>
      <p:pic>
        <p:nvPicPr>
          <p:cNvPr id="129" name="Obrázek 19"/>
          <p:cNvPicPr/>
          <p:nvPr/>
        </p:nvPicPr>
        <p:blipFill>
          <a:blip r:embed="rId15"/>
          <a:srcRect l="14235" t="16301" r="19134" b="22808"/>
          <a:stretch/>
        </p:blipFill>
        <p:spPr>
          <a:xfrm>
            <a:off x="8971920" y="6098400"/>
            <a:ext cx="674640" cy="618480"/>
          </a:xfrm>
          <a:prstGeom prst="rect">
            <a:avLst/>
          </a:prstGeom>
          <a:ln w="0">
            <a:noFill/>
          </a:ln>
        </p:spPr>
      </p:pic>
      <p:sp>
        <p:nvSpPr>
          <p:cNvPr id="130" name="CustomShape 10"/>
          <p:cNvSpPr/>
          <p:nvPr/>
        </p:nvSpPr>
        <p:spPr>
          <a:xfrm>
            <a:off x="352080" y="592560"/>
            <a:ext cx="231480" cy="583200"/>
          </a:xfrm>
          <a:prstGeom prst="roundRect">
            <a:avLst>
              <a:gd name="adj" fmla="val 16667"/>
            </a:avLst>
          </a:prstGeom>
          <a:solidFill>
            <a:srgbClr val="0CA6E9"/>
          </a:solidFill>
          <a:ln w="25560">
            <a:noFill/>
          </a:ln>
        </p:spPr>
        <p:style>
          <a:lnRef idx="0">
            <a:scrgbClr r="0" g="0" b="0"/>
          </a:lnRef>
          <a:fillRef idx="0">
            <a:scrgbClr r="0" g="0" b="0"/>
          </a:fillRef>
          <a:effectRef idx="0">
            <a:scrgbClr r="0" g="0" b="0"/>
          </a:effectRef>
          <a:fontRef idx="minor"/>
        </p:style>
      </p:sp>
      <p:pic>
        <p:nvPicPr>
          <p:cNvPr id="131" name="Obrázek 77"/>
          <p:cNvPicPr/>
          <p:nvPr/>
        </p:nvPicPr>
        <p:blipFill>
          <a:blip r:embed="rId14"/>
          <a:stretch/>
        </p:blipFill>
        <p:spPr>
          <a:xfrm>
            <a:off x="360" y="0"/>
            <a:ext cx="360" cy="360"/>
          </a:xfrm>
          <a:prstGeom prst="rect">
            <a:avLst/>
          </a:prstGeom>
          <a:ln w="0">
            <a:noFill/>
          </a:ln>
        </p:spPr>
      </p:pic>
      <p:pic>
        <p:nvPicPr>
          <p:cNvPr id="132" name="Obrázek 78"/>
          <p:cNvPicPr/>
          <p:nvPr/>
        </p:nvPicPr>
        <p:blipFill>
          <a:blip r:embed="rId14"/>
          <a:stretch/>
        </p:blipFill>
        <p:spPr>
          <a:xfrm>
            <a:off x="360" y="0"/>
            <a:ext cx="360" cy="360"/>
          </a:xfrm>
          <a:prstGeom prst="rect">
            <a:avLst/>
          </a:prstGeom>
          <a:ln w="0">
            <a:noFill/>
          </a:ln>
        </p:spPr>
      </p:pic>
      <p:pic>
        <p:nvPicPr>
          <p:cNvPr id="133" name="Obrázek 79"/>
          <p:cNvPicPr/>
          <p:nvPr/>
        </p:nvPicPr>
        <p:blipFill>
          <a:blip r:embed="rId14"/>
          <a:stretch/>
        </p:blipFill>
        <p:spPr>
          <a:xfrm>
            <a:off x="360" y="0"/>
            <a:ext cx="360" cy="360"/>
          </a:xfrm>
          <a:prstGeom prst="rect">
            <a:avLst/>
          </a:prstGeom>
          <a:ln w="0">
            <a:noFill/>
          </a:ln>
        </p:spPr>
      </p:pic>
      <p:pic>
        <p:nvPicPr>
          <p:cNvPr id="134" name="Obrázek 80"/>
          <p:cNvPicPr/>
          <p:nvPr/>
        </p:nvPicPr>
        <p:blipFill>
          <a:blip r:embed="rId14"/>
          <a:stretch/>
        </p:blipFill>
        <p:spPr>
          <a:xfrm>
            <a:off x="360" y="0"/>
            <a:ext cx="360" cy="360"/>
          </a:xfrm>
          <a:prstGeom prst="rect">
            <a:avLst/>
          </a:prstGeom>
          <a:ln w="0">
            <a:noFill/>
          </a:ln>
        </p:spPr>
      </p:pic>
      <p:sp>
        <p:nvSpPr>
          <p:cNvPr id="135" name="PlaceHolder 1"/>
          <p:cNvSpPr>
            <a:spLocks noGrp="1"/>
          </p:cNvSpPr>
          <p:nvPr>
            <p:ph type="title"/>
          </p:nvPr>
        </p:nvSpPr>
        <p:spPr>
          <a:xfrm>
            <a:off x="495000" y="273600"/>
            <a:ext cx="8915040" cy="1144800"/>
          </a:xfrm>
          <a:prstGeom prst="rect">
            <a:avLst/>
          </a:prstGeom>
        </p:spPr>
        <p:txBody>
          <a:bodyPr lIns="0" tIns="0" rIns="0" bIns="0" anchor="ctr">
            <a:noAutofit/>
          </a:bodyPr>
          <a:lstStyle/>
          <a:p>
            <a:pPr algn="ctr"/>
            <a:r>
              <a:rPr lang="cs-CZ" sz="4400" b="0" strike="noStrike" spc="-1">
                <a:latin typeface="Arial"/>
              </a:rPr>
              <a:t>Click to edit the title text format</a:t>
            </a:r>
          </a:p>
        </p:txBody>
      </p:sp>
      <p:sp>
        <p:nvSpPr>
          <p:cNvPr id="136" name="PlaceHolder 2"/>
          <p:cNvSpPr>
            <a:spLocks noGrp="1"/>
          </p:cNvSpPr>
          <p:nvPr>
            <p:ph type="body"/>
          </p:nvPr>
        </p:nvSpPr>
        <p:spPr>
          <a:xfrm>
            <a:off x="495000" y="1604520"/>
            <a:ext cx="89150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cs-CZ" sz="3200" b="0" strike="noStrike" spc="-1">
                <a:latin typeface="Arial"/>
              </a:rPr>
              <a:t>Click to edit the outline text format</a:t>
            </a:r>
          </a:p>
          <a:p>
            <a:pPr marL="864000" lvl="1" indent="-324000">
              <a:spcBef>
                <a:spcPts val="1134"/>
              </a:spcBef>
              <a:buClr>
                <a:srgbClr val="000000"/>
              </a:buClr>
              <a:buSzPct val="75000"/>
              <a:buFont typeface="Symbol" charset="2"/>
              <a:buChar char=""/>
            </a:pPr>
            <a:r>
              <a:rPr lang="cs-CZ" sz="2800" b="0" strike="noStrike" spc="-1">
                <a:latin typeface="Arial"/>
              </a:rPr>
              <a:t>Second Outline Level</a:t>
            </a:r>
          </a:p>
          <a:p>
            <a:pPr marL="1296000" lvl="2" indent="-288000">
              <a:spcBef>
                <a:spcPts val="850"/>
              </a:spcBef>
              <a:buClr>
                <a:srgbClr val="000000"/>
              </a:buClr>
              <a:buSzPct val="45000"/>
              <a:buFont typeface="Wingdings" charset="2"/>
              <a:buChar char=""/>
            </a:pPr>
            <a:r>
              <a:rPr lang="cs-CZ" sz="2400" b="0" strike="noStrike" spc="-1">
                <a:latin typeface="Arial"/>
              </a:rPr>
              <a:t>Third Outline Level</a:t>
            </a:r>
          </a:p>
          <a:p>
            <a:pPr marL="1728000" lvl="3" indent="-216000">
              <a:spcBef>
                <a:spcPts val="567"/>
              </a:spcBef>
              <a:buClr>
                <a:srgbClr val="000000"/>
              </a:buClr>
              <a:buSzPct val="75000"/>
              <a:buFont typeface="Symbol" charset="2"/>
              <a:buChar char=""/>
            </a:pPr>
            <a:r>
              <a:rPr lang="cs-CZ" sz="2000" b="0" strike="noStrike" spc="-1">
                <a:latin typeface="Arial"/>
              </a:rPr>
              <a:t>Fourth Outline Level</a:t>
            </a:r>
          </a:p>
          <a:p>
            <a:pPr marL="2160000" lvl="4" indent="-216000">
              <a:spcBef>
                <a:spcPts val="283"/>
              </a:spcBef>
              <a:buClr>
                <a:srgbClr val="000000"/>
              </a:buClr>
              <a:buSzPct val="45000"/>
              <a:buFont typeface="Wingdings" charset="2"/>
              <a:buChar char=""/>
            </a:pPr>
            <a:r>
              <a:rPr lang="cs-CZ" sz="2000" b="0" strike="noStrike" spc="-1">
                <a:latin typeface="Arial"/>
              </a:rPr>
              <a:t>Fifth Outline Level</a:t>
            </a:r>
          </a:p>
          <a:p>
            <a:pPr marL="2592000" lvl="5" indent="-216000">
              <a:spcBef>
                <a:spcPts val="283"/>
              </a:spcBef>
              <a:buClr>
                <a:srgbClr val="000000"/>
              </a:buClr>
              <a:buSzPct val="45000"/>
              <a:buFont typeface="Wingdings" charset="2"/>
              <a:buChar char=""/>
            </a:pPr>
            <a:r>
              <a:rPr lang="cs-CZ" sz="2000" b="0" strike="noStrike" spc="-1">
                <a:latin typeface="Arial"/>
              </a:rPr>
              <a:t>Sixth Outline Level</a:t>
            </a:r>
          </a:p>
          <a:p>
            <a:pPr marL="3024000" lvl="6" indent="-216000">
              <a:spcBef>
                <a:spcPts val="283"/>
              </a:spcBef>
              <a:buClr>
                <a:srgbClr val="000000"/>
              </a:buClr>
              <a:buSzPct val="45000"/>
              <a:buFont typeface="Wingdings" charset="2"/>
              <a:buChar char=""/>
            </a:pPr>
            <a:r>
              <a:rPr lang="cs-CZ" sz="2000" b="0" strike="noStrike" spc="-1">
                <a:latin typeface="Arial"/>
              </a:rPr>
              <a:t>Seventh Outline Level</a:t>
            </a:r>
          </a:p>
        </p:txBody>
      </p:sp>
      <p:pic>
        <p:nvPicPr>
          <p:cNvPr id="2" name="Picture 1">
            <a:extLst>
              <a:ext uri="{FF2B5EF4-FFF2-40B4-BE49-F238E27FC236}">
                <a16:creationId xmlns:a16="http://schemas.microsoft.com/office/drawing/2014/main" id="{4B678014-084A-85DE-1EF0-987B6DAC0BCF}"/>
              </a:ext>
            </a:extLst>
          </p:cNvPr>
          <p:cNvPicPr>
            <a:picLocks noChangeAspect="1"/>
          </p:cNvPicPr>
          <p:nvPr userDrawn="1"/>
        </p:nvPicPr>
        <p:blipFill>
          <a:blip r:embed="rId16"/>
          <a:stretch>
            <a:fillRect/>
          </a:stretch>
        </p:blipFill>
        <p:spPr>
          <a:xfrm>
            <a:off x="109881" y="6413426"/>
            <a:ext cx="1351172" cy="312056"/>
          </a:xfrm>
          <a:prstGeom prst="rect">
            <a:avLst/>
          </a:prstGeom>
        </p:spPr>
      </p:pic>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85" name="Obrázek 171"/>
          <p:cNvPicPr/>
          <p:nvPr/>
        </p:nvPicPr>
        <p:blipFill>
          <a:blip r:embed="rId14"/>
          <a:stretch/>
        </p:blipFill>
        <p:spPr>
          <a:xfrm>
            <a:off x="360" y="0"/>
            <a:ext cx="360" cy="360"/>
          </a:xfrm>
          <a:prstGeom prst="rect">
            <a:avLst/>
          </a:prstGeom>
          <a:ln w="0">
            <a:noFill/>
          </a:ln>
        </p:spPr>
      </p:pic>
      <p:pic>
        <p:nvPicPr>
          <p:cNvPr id="286" name="Obrázek 172"/>
          <p:cNvPicPr/>
          <p:nvPr/>
        </p:nvPicPr>
        <p:blipFill>
          <a:blip r:embed="rId14"/>
          <a:stretch/>
        </p:blipFill>
        <p:spPr>
          <a:xfrm>
            <a:off x="360" y="0"/>
            <a:ext cx="360" cy="360"/>
          </a:xfrm>
          <a:prstGeom prst="rect">
            <a:avLst/>
          </a:prstGeom>
          <a:ln w="0">
            <a:noFill/>
          </a:ln>
        </p:spPr>
      </p:pic>
      <p:sp>
        <p:nvSpPr>
          <p:cNvPr id="287" name="CustomShape 1"/>
          <p:cNvSpPr/>
          <p:nvPr/>
        </p:nvSpPr>
        <p:spPr>
          <a:xfrm>
            <a:off x="7393680" y="255600"/>
            <a:ext cx="2130120" cy="386280"/>
          </a:xfrm>
          <a:prstGeom prst="rect">
            <a:avLst/>
          </a:prstGeom>
          <a:noFill/>
          <a:ln w="0">
            <a:noFill/>
          </a:ln>
        </p:spPr>
        <p:style>
          <a:lnRef idx="0">
            <a:scrgbClr r="0" g="0" b="0"/>
          </a:lnRef>
          <a:fillRef idx="0">
            <a:scrgbClr r="0" g="0" b="0"/>
          </a:fillRef>
          <a:effectRef idx="0">
            <a:scrgbClr r="0" g="0" b="0"/>
          </a:effectRef>
          <a:fontRef idx="minor"/>
        </p:style>
      </p:sp>
      <p:sp>
        <p:nvSpPr>
          <p:cNvPr id="288" name="CustomShape 2"/>
          <p:cNvSpPr/>
          <p:nvPr/>
        </p:nvSpPr>
        <p:spPr>
          <a:xfrm>
            <a:off x="9602280" y="6445440"/>
            <a:ext cx="216720" cy="264960"/>
          </a:xfrm>
          <a:prstGeom prst="rect">
            <a:avLst/>
          </a:prstGeom>
          <a:noFill/>
          <a:ln w="0">
            <a:noFill/>
          </a:ln>
        </p:spPr>
        <p:style>
          <a:lnRef idx="0">
            <a:scrgbClr r="0" g="0" b="0"/>
          </a:lnRef>
          <a:fillRef idx="0">
            <a:scrgbClr r="0" g="0" b="0"/>
          </a:fillRef>
          <a:effectRef idx="0">
            <a:scrgbClr r="0" g="0" b="0"/>
          </a:effectRef>
          <a:fontRef idx="minor"/>
        </p:style>
      </p:sp>
      <p:sp>
        <p:nvSpPr>
          <p:cNvPr id="289" name="CustomShape 3"/>
          <p:cNvSpPr/>
          <p:nvPr/>
        </p:nvSpPr>
        <p:spPr>
          <a:xfrm>
            <a:off x="380880" y="1300320"/>
            <a:ext cx="9175320" cy="34200"/>
          </a:xfrm>
          <a:prstGeom prst="rect">
            <a:avLst/>
          </a:prstGeom>
          <a:solidFill>
            <a:srgbClr val="0CA6E9"/>
          </a:solidFill>
          <a:ln w="12600">
            <a:noFill/>
          </a:ln>
        </p:spPr>
        <p:style>
          <a:lnRef idx="0">
            <a:scrgbClr r="0" g="0" b="0"/>
          </a:lnRef>
          <a:fillRef idx="0">
            <a:scrgbClr r="0" g="0" b="0"/>
          </a:fillRef>
          <a:effectRef idx="0">
            <a:scrgbClr r="0" g="0" b="0"/>
          </a:effectRef>
          <a:fontRef idx="minor"/>
        </p:style>
      </p:sp>
      <p:sp>
        <p:nvSpPr>
          <p:cNvPr id="290" name="CustomShape 4"/>
          <p:cNvSpPr/>
          <p:nvPr/>
        </p:nvSpPr>
        <p:spPr>
          <a:xfrm>
            <a:off x="398160" y="1106280"/>
            <a:ext cx="9141480" cy="176760"/>
          </a:xfrm>
          <a:prstGeom prst="rect">
            <a:avLst/>
          </a:prstGeom>
          <a:noFill/>
          <a:ln w="0">
            <a:noFill/>
          </a:ln>
        </p:spPr>
        <p:style>
          <a:lnRef idx="0">
            <a:scrgbClr r="0" g="0" b="0"/>
          </a:lnRef>
          <a:fillRef idx="0">
            <a:scrgbClr r="0" g="0" b="0"/>
          </a:fillRef>
          <a:effectRef idx="0">
            <a:scrgbClr r="0" g="0" b="0"/>
          </a:effectRef>
          <a:fontRef idx="minor"/>
        </p:style>
      </p:sp>
      <p:pic>
        <p:nvPicPr>
          <p:cNvPr id="291" name="Obrázek 12"/>
          <p:cNvPicPr/>
          <p:nvPr/>
        </p:nvPicPr>
        <p:blipFill>
          <a:blip r:embed="rId15"/>
          <a:srcRect l="14235" t="16301" r="19134" b="22808"/>
          <a:stretch/>
        </p:blipFill>
        <p:spPr>
          <a:xfrm>
            <a:off x="8971920" y="6098400"/>
            <a:ext cx="674640" cy="618480"/>
          </a:xfrm>
          <a:prstGeom prst="rect">
            <a:avLst/>
          </a:prstGeom>
          <a:ln w="0">
            <a:noFill/>
          </a:ln>
        </p:spPr>
      </p:pic>
      <p:sp>
        <p:nvSpPr>
          <p:cNvPr id="292" name="CustomShape 5"/>
          <p:cNvSpPr/>
          <p:nvPr/>
        </p:nvSpPr>
        <p:spPr>
          <a:xfrm>
            <a:off x="352080" y="592560"/>
            <a:ext cx="231480" cy="583200"/>
          </a:xfrm>
          <a:prstGeom prst="roundRect">
            <a:avLst>
              <a:gd name="adj" fmla="val 16667"/>
            </a:avLst>
          </a:prstGeom>
          <a:solidFill>
            <a:srgbClr val="0CA6E9"/>
          </a:solidFill>
          <a:ln w="25560">
            <a:noFill/>
          </a:ln>
        </p:spPr>
        <p:style>
          <a:lnRef idx="0">
            <a:scrgbClr r="0" g="0" b="0"/>
          </a:lnRef>
          <a:fillRef idx="0">
            <a:scrgbClr r="0" g="0" b="0"/>
          </a:fillRef>
          <a:effectRef idx="0">
            <a:scrgbClr r="0" g="0" b="0"/>
          </a:effectRef>
          <a:fontRef idx="minor"/>
        </p:style>
      </p:sp>
      <p:sp>
        <p:nvSpPr>
          <p:cNvPr id="293" name="CustomShape 6"/>
          <p:cNvSpPr/>
          <p:nvPr/>
        </p:nvSpPr>
        <p:spPr>
          <a:xfrm>
            <a:off x="7393680" y="255600"/>
            <a:ext cx="2130120" cy="386280"/>
          </a:xfrm>
          <a:prstGeom prst="rect">
            <a:avLst/>
          </a:prstGeom>
          <a:noFill/>
          <a:ln w="0">
            <a:noFill/>
          </a:ln>
        </p:spPr>
        <p:style>
          <a:lnRef idx="0">
            <a:scrgbClr r="0" g="0" b="0"/>
          </a:lnRef>
          <a:fillRef idx="0">
            <a:scrgbClr r="0" g="0" b="0"/>
          </a:fillRef>
          <a:effectRef idx="0">
            <a:scrgbClr r="0" g="0" b="0"/>
          </a:effectRef>
          <a:fontRef idx="minor"/>
        </p:style>
      </p:sp>
      <p:sp>
        <p:nvSpPr>
          <p:cNvPr id="294" name="CustomShape 7"/>
          <p:cNvSpPr/>
          <p:nvPr/>
        </p:nvSpPr>
        <p:spPr>
          <a:xfrm>
            <a:off x="9602280" y="6445440"/>
            <a:ext cx="216720" cy="264960"/>
          </a:xfrm>
          <a:prstGeom prst="rect">
            <a:avLst/>
          </a:prstGeom>
          <a:noFill/>
          <a:ln w="0">
            <a:noFill/>
          </a:ln>
        </p:spPr>
        <p:style>
          <a:lnRef idx="0">
            <a:scrgbClr r="0" g="0" b="0"/>
          </a:lnRef>
          <a:fillRef idx="0">
            <a:scrgbClr r="0" g="0" b="0"/>
          </a:fillRef>
          <a:effectRef idx="0">
            <a:scrgbClr r="0" g="0" b="0"/>
          </a:effectRef>
          <a:fontRef idx="minor"/>
        </p:style>
      </p:sp>
      <p:sp>
        <p:nvSpPr>
          <p:cNvPr id="295" name="CustomShape 8"/>
          <p:cNvSpPr/>
          <p:nvPr/>
        </p:nvSpPr>
        <p:spPr>
          <a:xfrm>
            <a:off x="380880" y="1300320"/>
            <a:ext cx="9175320" cy="34200"/>
          </a:xfrm>
          <a:prstGeom prst="rect">
            <a:avLst/>
          </a:prstGeom>
          <a:solidFill>
            <a:srgbClr val="0CA6E9"/>
          </a:solidFill>
          <a:ln w="12600">
            <a:noFill/>
          </a:ln>
        </p:spPr>
        <p:style>
          <a:lnRef idx="0">
            <a:scrgbClr r="0" g="0" b="0"/>
          </a:lnRef>
          <a:fillRef idx="0">
            <a:scrgbClr r="0" g="0" b="0"/>
          </a:fillRef>
          <a:effectRef idx="0">
            <a:scrgbClr r="0" g="0" b="0"/>
          </a:effectRef>
          <a:fontRef idx="minor"/>
        </p:style>
      </p:sp>
      <p:sp>
        <p:nvSpPr>
          <p:cNvPr id="296" name="CustomShape 9"/>
          <p:cNvSpPr/>
          <p:nvPr/>
        </p:nvSpPr>
        <p:spPr>
          <a:xfrm>
            <a:off x="398160" y="1106280"/>
            <a:ext cx="9141480" cy="176760"/>
          </a:xfrm>
          <a:prstGeom prst="rect">
            <a:avLst/>
          </a:prstGeom>
          <a:noFill/>
          <a:ln w="0">
            <a:noFill/>
          </a:ln>
        </p:spPr>
        <p:style>
          <a:lnRef idx="0">
            <a:scrgbClr r="0" g="0" b="0"/>
          </a:lnRef>
          <a:fillRef idx="0">
            <a:scrgbClr r="0" g="0" b="0"/>
          </a:fillRef>
          <a:effectRef idx="0">
            <a:scrgbClr r="0" g="0" b="0"/>
          </a:effectRef>
          <a:fontRef idx="minor"/>
        </p:style>
      </p:sp>
      <p:pic>
        <p:nvPicPr>
          <p:cNvPr id="297" name="Obrázek 19"/>
          <p:cNvPicPr/>
          <p:nvPr/>
        </p:nvPicPr>
        <p:blipFill>
          <a:blip r:embed="rId15"/>
          <a:srcRect l="14235" t="16301" r="19134" b="22808"/>
          <a:stretch/>
        </p:blipFill>
        <p:spPr>
          <a:xfrm>
            <a:off x="8971920" y="6098400"/>
            <a:ext cx="674640" cy="618480"/>
          </a:xfrm>
          <a:prstGeom prst="rect">
            <a:avLst/>
          </a:prstGeom>
          <a:ln w="0">
            <a:noFill/>
          </a:ln>
        </p:spPr>
      </p:pic>
      <p:sp>
        <p:nvSpPr>
          <p:cNvPr id="298" name="CustomShape 10"/>
          <p:cNvSpPr/>
          <p:nvPr/>
        </p:nvSpPr>
        <p:spPr>
          <a:xfrm>
            <a:off x="352080" y="592560"/>
            <a:ext cx="231480" cy="583200"/>
          </a:xfrm>
          <a:prstGeom prst="roundRect">
            <a:avLst>
              <a:gd name="adj" fmla="val 16667"/>
            </a:avLst>
          </a:prstGeom>
          <a:solidFill>
            <a:srgbClr val="0CA6E9"/>
          </a:solidFill>
          <a:ln w="25560">
            <a:noFill/>
          </a:ln>
        </p:spPr>
        <p:style>
          <a:lnRef idx="0">
            <a:scrgbClr r="0" g="0" b="0"/>
          </a:lnRef>
          <a:fillRef idx="0">
            <a:scrgbClr r="0" g="0" b="0"/>
          </a:fillRef>
          <a:effectRef idx="0">
            <a:scrgbClr r="0" g="0" b="0"/>
          </a:effectRef>
          <a:fontRef idx="minor"/>
        </p:style>
      </p:sp>
      <p:pic>
        <p:nvPicPr>
          <p:cNvPr id="299" name="Obrázek 187"/>
          <p:cNvPicPr/>
          <p:nvPr/>
        </p:nvPicPr>
        <p:blipFill>
          <a:blip r:embed="rId14"/>
          <a:stretch/>
        </p:blipFill>
        <p:spPr>
          <a:xfrm>
            <a:off x="360" y="0"/>
            <a:ext cx="360" cy="360"/>
          </a:xfrm>
          <a:prstGeom prst="rect">
            <a:avLst/>
          </a:prstGeom>
          <a:ln w="0">
            <a:noFill/>
          </a:ln>
        </p:spPr>
      </p:pic>
      <p:pic>
        <p:nvPicPr>
          <p:cNvPr id="300" name="Obrázek 188"/>
          <p:cNvPicPr/>
          <p:nvPr/>
        </p:nvPicPr>
        <p:blipFill>
          <a:blip r:embed="rId14"/>
          <a:stretch/>
        </p:blipFill>
        <p:spPr>
          <a:xfrm>
            <a:off x="360" y="0"/>
            <a:ext cx="360" cy="360"/>
          </a:xfrm>
          <a:prstGeom prst="rect">
            <a:avLst/>
          </a:prstGeom>
          <a:ln w="0">
            <a:noFill/>
          </a:ln>
        </p:spPr>
      </p:pic>
      <p:sp>
        <p:nvSpPr>
          <p:cNvPr id="301" name="PlaceHolder 1"/>
          <p:cNvSpPr>
            <a:spLocks noGrp="1"/>
          </p:cNvSpPr>
          <p:nvPr>
            <p:ph type="title"/>
          </p:nvPr>
        </p:nvSpPr>
        <p:spPr>
          <a:xfrm>
            <a:off x="495000" y="273600"/>
            <a:ext cx="8915040" cy="1144800"/>
          </a:xfrm>
          <a:prstGeom prst="rect">
            <a:avLst/>
          </a:prstGeom>
        </p:spPr>
        <p:txBody>
          <a:bodyPr lIns="0" tIns="0" rIns="0" bIns="0" anchor="ctr">
            <a:noAutofit/>
          </a:bodyPr>
          <a:lstStyle/>
          <a:p>
            <a:pPr algn="ctr"/>
            <a:r>
              <a:rPr lang="cs-CZ" sz="4400" b="0" strike="noStrike" spc="-1">
                <a:latin typeface="Arial"/>
              </a:rPr>
              <a:t>Click to edit the title text format</a:t>
            </a:r>
          </a:p>
        </p:txBody>
      </p:sp>
      <p:sp>
        <p:nvSpPr>
          <p:cNvPr id="302" name="PlaceHolder 2"/>
          <p:cNvSpPr>
            <a:spLocks noGrp="1"/>
          </p:cNvSpPr>
          <p:nvPr>
            <p:ph type="body"/>
          </p:nvPr>
        </p:nvSpPr>
        <p:spPr>
          <a:xfrm>
            <a:off x="495000" y="1604520"/>
            <a:ext cx="89150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cs-CZ" sz="3200" b="0" strike="noStrike" spc="-1">
                <a:latin typeface="Arial"/>
              </a:rPr>
              <a:t>Click to edit the outline text format</a:t>
            </a:r>
          </a:p>
          <a:p>
            <a:pPr marL="864000" lvl="1" indent="-324000">
              <a:spcBef>
                <a:spcPts val="1134"/>
              </a:spcBef>
              <a:buClr>
                <a:srgbClr val="000000"/>
              </a:buClr>
              <a:buSzPct val="75000"/>
              <a:buFont typeface="Symbol" charset="2"/>
              <a:buChar char=""/>
            </a:pPr>
            <a:r>
              <a:rPr lang="cs-CZ" sz="2800" b="0" strike="noStrike" spc="-1">
                <a:latin typeface="Arial"/>
              </a:rPr>
              <a:t>Second Outline Level</a:t>
            </a:r>
          </a:p>
          <a:p>
            <a:pPr marL="1296000" lvl="2" indent="-288000">
              <a:spcBef>
                <a:spcPts val="850"/>
              </a:spcBef>
              <a:buClr>
                <a:srgbClr val="000000"/>
              </a:buClr>
              <a:buSzPct val="45000"/>
              <a:buFont typeface="Wingdings" charset="2"/>
              <a:buChar char=""/>
            </a:pPr>
            <a:r>
              <a:rPr lang="cs-CZ" sz="2400" b="0" strike="noStrike" spc="-1">
                <a:latin typeface="Arial"/>
              </a:rPr>
              <a:t>Third Outline Level</a:t>
            </a:r>
          </a:p>
          <a:p>
            <a:pPr marL="1728000" lvl="3" indent="-216000">
              <a:spcBef>
                <a:spcPts val="567"/>
              </a:spcBef>
              <a:buClr>
                <a:srgbClr val="000000"/>
              </a:buClr>
              <a:buSzPct val="75000"/>
              <a:buFont typeface="Symbol" charset="2"/>
              <a:buChar char=""/>
            </a:pPr>
            <a:r>
              <a:rPr lang="cs-CZ" sz="2000" b="0" strike="noStrike" spc="-1">
                <a:latin typeface="Arial"/>
              </a:rPr>
              <a:t>Fourth Outline Level</a:t>
            </a:r>
          </a:p>
          <a:p>
            <a:pPr marL="2160000" lvl="4" indent="-216000">
              <a:spcBef>
                <a:spcPts val="283"/>
              </a:spcBef>
              <a:buClr>
                <a:srgbClr val="000000"/>
              </a:buClr>
              <a:buSzPct val="45000"/>
              <a:buFont typeface="Wingdings" charset="2"/>
              <a:buChar char=""/>
            </a:pPr>
            <a:r>
              <a:rPr lang="cs-CZ" sz="2000" b="0" strike="noStrike" spc="-1">
                <a:latin typeface="Arial"/>
              </a:rPr>
              <a:t>Fifth Outline Level</a:t>
            </a:r>
          </a:p>
          <a:p>
            <a:pPr marL="2592000" lvl="5" indent="-216000">
              <a:spcBef>
                <a:spcPts val="283"/>
              </a:spcBef>
              <a:buClr>
                <a:srgbClr val="000000"/>
              </a:buClr>
              <a:buSzPct val="45000"/>
              <a:buFont typeface="Wingdings" charset="2"/>
              <a:buChar char=""/>
            </a:pPr>
            <a:r>
              <a:rPr lang="cs-CZ" sz="2000" b="0" strike="noStrike" spc="-1">
                <a:latin typeface="Arial"/>
              </a:rPr>
              <a:t>Sixth Outline Level</a:t>
            </a:r>
          </a:p>
          <a:p>
            <a:pPr marL="3024000" lvl="6" indent="-216000">
              <a:spcBef>
                <a:spcPts val="283"/>
              </a:spcBef>
              <a:buClr>
                <a:srgbClr val="000000"/>
              </a:buClr>
              <a:buSzPct val="45000"/>
              <a:buFont typeface="Wingdings" charset="2"/>
              <a:buChar char=""/>
            </a:pPr>
            <a:r>
              <a:rPr lang="cs-CZ" sz="2000" b="0" strike="noStrike" spc="-1">
                <a:latin typeface="Arial"/>
              </a:rPr>
              <a:t>Seventh Outline Level</a:t>
            </a:r>
          </a:p>
        </p:txBody>
      </p:sp>
      <p:pic>
        <p:nvPicPr>
          <p:cNvPr id="2" name="Picture 1">
            <a:extLst>
              <a:ext uri="{FF2B5EF4-FFF2-40B4-BE49-F238E27FC236}">
                <a16:creationId xmlns:a16="http://schemas.microsoft.com/office/drawing/2014/main" id="{E73BF5BC-84E6-2CC1-C1F9-C9E0D15CFE62}"/>
              </a:ext>
            </a:extLst>
          </p:cNvPr>
          <p:cNvPicPr>
            <a:picLocks noChangeAspect="1"/>
          </p:cNvPicPr>
          <p:nvPr userDrawn="1"/>
        </p:nvPicPr>
        <p:blipFill>
          <a:blip r:embed="rId16"/>
          <a:stretch>
            <a:fillRect/>
          </a:stretch>
        </p:blipFill>
        <p:spPr>
          <a:xfrm>
            <a:off x="109881" y="6406539"/>
            <a:ext cx="1380990" cy="318943"/>
          </a:xfrm>
          <a:prstGeom prst="rect">
            <a:avLst/>
          </a:prstGeom>
        </p:spPr>
      </p:pic>
    </p:spTree>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339" name="Obrázek 347"/>
          <p:cNvPicPr/>
          <p:nvPr/>
        </p:nvPicPr>
        <p:blipFill>
          <a:blip r:embed="rId14"/>
          <a:stretch/>
        </p:blipFill>
        <p:spPr>
          <a:xfrm>
            <a:off x="360" y="0"/>
            <a:ext cx="360" cy="360"/>
          </a:xfrm>
          <a:prstGeom prst="rect">
            <a:avLst/>
          </a:prstGeom>
          <a:ln w="0">
            <a:noFill/>
          </a:ln>
        </p:spPr>
      </p:pic>
      <p:pic>
        <p:nvPicPr>
          <p:cNvPr id="340" name="Obrázek 348"/>
          <p:cNvPicPr/>
          <p:nvPr/>
        </p:nvPicPr>
        <p:blipFill>
          <a:blip r:embed="rId14"/>
          <a:stretch/>
        </p:blipFill>
        <p:spPr>
          <a:xfrm>
            <a:off x="360" y="0"/>
            <a:ext cx="360" cy="360"/>
          </a:xfrm>
          <a:prstGeom prst="rect">
            <a:avLst/>
          </a:prstGeom>
          <a:ln w="0">
            <a:noFill/>
          </a:ln>
        </p:spPr>
      </p:pic>
      <p:sp>
        <p:nvSpPr>
          <p:cNvPr id="341" name="CustomShape 1"/>
          <p:cNvSpPr/>
          <p:nvPr/>
        </p:nvSpPr>
        <p:spPr>
          <a:xfrm>
            <a:off x="7393680" y="255600"/>
            <a:ext cx="2130120" cy="386280"/>
          </a:xfrm>
          <a:prstGeom prst="rect">
            <a:avLst/>
          </a:prstGeom>
          <a:noFill/>
          <a:ln w="0">
            <a:noFill/>
          </a:ln>
        </p:spPr>
        <p:style>
          <a:lnRef idx="0">
            <a:scrgbClr r="0" g="0" b="0"/>
          </a:lnRef>
          <a:fillRef idx="0">
            <a:scrgbClr r="0" g="0" b="0"/>
          </a:fillRef>
          <a:effectRef idx="0">
            <a:scrgbClr r="0" g="0" b="0"/>
          </a:effectRef>
          <a:fontRef idx="minor"/>
        </p:style>
      </p:sp>
      <p:sp>
        <p:nvSpPr>
          <p:cNvPr id="342" name="CustomShape 2"/>
          <p:cNvSpPr/>
          <p:nvPr/>
        </p:nvSpPr>
        <p:spPr>
          <a:xfrm>
            <a:off x="9602280" y="6445440"/>
            <a:ext cx="216720" cy="264960"/>
          </a:xfrm>
          <a:prstGeom prst="rect">
            <a:avLst/>
          </a:prstGeom>
          <a:noFill/>
          <a:ln w="0">
            <a:noFill/>
          </a:ln>
        </p:spPr>
        <p:style>
          <a:lnRef idx="0">
            <a:scrgbClr r="0" g="0" b="0"/>
          </a:lnRef>
          <a:fillRef idx="0">
            <a:scrgbClr r="0" g="0" b="0"/>
          </a:fillRef>
          <a:effectRef idx="0">
            <a:scrgbClr r="0" g="0" b="0"/>
          </a:effectRef>
          <a:fontRef idx="minor"/>
        </p:style>
      </p:sp>
      <p:sp>
        <p:nvSpPr>
          <p:cNvPr id="343" name="CustomShape 3"/>
          <p:cNvSpPr/>
          <p:nvPr/>
        </p:nvSpPr>
        <p:spPr>
          <a:xfrm>
            <a:off x="380880" y="1300320"/>
            <a:ext cx="9175320" cy="34200"/>
          </a:xfrm>
          <a:prstGeom prst="rect">
            <a:avLst/>
          </a:prstGeom>
          <a:solidFill>
            <a:srgbClr val="0CA6E9"/>
          </a:solidFill>
          <a:ln w="12600">
            <a:noFill/>
          </a:ln>
        </p:spPr>
        <p:style>
          <a:lnRef idx="0">
            <a:scrgbClr r="0" g="0" b="0"/>
          </a:lnRef>
          <a:fillRef idx="0">
            <a:scrgbClr r="0" g="0" b="0"/>
          </a:fillRef>
          <a:effectRef idx="0">
            <a:scrgbClr r="0" g="0" b="0"/>
          </a:effectRef>
          <a:fontRef idx="minor"/>
        </p:style>
      </p:sp>
      <p:sp>
        <p:nvSpPr>
          <p:cNvPr id="344" name="CustomShape 4"/>
          <p:cNvSpPr/>
          <p:nvPr/>
        </p:nvSpPr>
        <p:spPr>
          <a:xfrm>
            <a:off x="398160" y="1106280"/>
            <a:ext cx="9141480" cy="176760"/>
          </a:xfrm>
          <a:prstGeom prst="rect">
            <a:avLst/>
          </a:prstGeom>
          <a:noFill/>
          <a:ln w="0">
            <a:noFill/>
          </a:ln>
        </p:spPr>
        <p:style>
          <a:lnRef idx="0">
            <a:scrgbClr r="0" g="0" b="0"/>
          </a:lnRef>
          <a:fillRef idx="0">
            <a:scrgbClr r="0" g="0" b="0"/>
          </a:fillRef>
          <a:effectRef idx="0">
            <a:scrgbClr r="0" g="0" b="0"/>
          </a:effectRef>
          <a:fontRef idx="minor"/>
        </p:style>
      </p:sp>
      <p:pic>
        <p:nvPicPr>
          <p:cNvPr id="345" name="Obrázek 12"/>
          <p:cNvPicPr/>
          <p:nvPr/>
        </p:nvPicPr>
        <p:blipFill>
          <a:blip r:embed="rId15"/>
          <a:srcRect l="14235" t="16301" r="19134" b="22808"/>
          <a:stretch/>
        </p:blipFill>
        <p:spPr>
          <a:xfrm>
            <a:off x="8971920" y="6098400"/>
            <a:ext cx="674640" cy="618480"/>
          </a:xfrm>
          <a:prstGeom prst="rect">
            <a:avLst/>
          </a:prstGeom>
          <a:ln w="0">
            <a:noFill/>
          </a:ln>
        </p:spPr>
      </p:pic>
      <p:sp>
        <p:nvSpPr>
          <p:cNvPr id="346" name="CustomShape 5"/>
          <p:cNvSpPr/>
          <p:nvPr/>
        </p:nvSpPr>
        <p:spPr>
          <a:xfrm>
            <a:off x="352080" y="592560"/>
            <a:ext cx="231480" cy="583200"/>
          </a:xfrm>
          <a:prstGeom prst="roundRect">
            <a:avLst>
              <a:gd name="adj" fmla="val 16667"/>
            </a:avLst>
          </a:prstGeom>
          <a:solidFill>
            <a:srgbClr val="0CA6E9"/>
          </a:solidFill>
          <a:ln w="25560">
            <a:noFill/>
          </a:ln>
        </p:spPr>
        <p:style>
          <a:lnRef idx="0">
            <a:scrgbClr r="0" g="0" b="0"/>
          </a:lnRef>
          <a:fillRef idx="0">
            <a:scrgbClr r="0" g="0" b="0"/>
          </a:fillRef>
          <a:effectRef idx="0">
            <a:scrgbClr r="0" g="0" b="0"/>
          </a:effectRef>
          <a:fontRef idx="minor"/>
        </p:style>
      </p:sp>
      <p:sp>
        <p:nvSpPr>
          <p:cNvPr id="347" name="CustomShape 6"/>
          <p:cNvSpPr/>
          <p:nvPr/>
        </p:nvSpPr>
        <p:spPr>
          <a:xfrm>
            <a:off x="7393680" y="255600"/>
            <a:ext cx="2130120" cy="386280"/>
          </a:xfrm>
          <a:prstGeom prst="rect">
            <a:avLst/>
          </a:prstGeom>
          <a:noFill/>
          <a:ln w="0">
            <a:noFill/>
          </a:ln>
        </p:spPr>
        <p:style>
          <a:lnRef idx="0">
            <a:scrgbClr r="0" g="0" b="0"/>
          </a:lnRef>
          <a:fillRef idx="0">
            <a:scrgbClr r="0" g="0" b="0"/>
          </a:fillRef>
          <a:effectRef idx="0">
            <a:scrgbClr r="0" g="0" b="0"/>
          </a:effectRef>
          <a:fontRef idx="minor"/>
        </p:style>
      </p:sp>
      <p:sp>
        <p:nvSpPr>
          <p:cNvPr id="348" name="CustomShape 7"/>
          <p:cNvSpPr/>
          <p:nvPr/>
        </p:nvSpPr>
        <p:spPr>
          <a:xfrm>
            <a:off x="9602280" y="6445440"/>
            <a:ext cx="216720" cy="264960"/>
          </a:xfrm>
          <a:prstGeom prst="rect">
            <a:avLst/>
          </a:prstGeom>
          <a:noFill/>
          <a:ln w="0">
            <a:noFill/>
          </a:ln>
        </p:spPr>
        <p:style>
          <a:lnRef idx="0">
            <a:scrgbClr r="0" g="0" b="0"/>
          </a:lnRef>
          <a:fillRef idx="0">
            <a:scrgbClr r="0" g="0" b="0"/>
          </a:fillRef>
          <a:effectRef idx="0">
            <a:scrgbClr r="0" g="0" b="0"/>
          </a:effectRef>
          <a:fontRef idx="minor"/>
        </p:style>
      </p:sp>
      <p:sp>
        <p:nvSpPr>
          <p:cNvPr id="349" name="CustomShape 8"/>
          <p:cNvSpPr/>
          <p:nvPr/>
        </p:nvSpPr>
        <p:spPr>
          <a:xfrm>
            <a:off x="380880" y="1300320"/>
            <a:ext cx="9175320" cy="34200"/>
          </a:xfrm>
          <a:prstGeom prst="rect">
            <a:avLst/>
          </a:prstGeom>
          <a:solidFill>
            <a:srgbClr val="0CA6E9"/>
          </a:solidFill>
          <a:ln w="12600">
            <a:noFill/>
          </a:ln>
        </p:spPr>
        <p:style>
          <a:lnRef idx="0">
            <a:scrgbClr r="0" g="0" b="0"/>
          </a:lnRef>
          <a:fillRef idx="0">
            <a:scrgbClr r="0" g="0" b="0"/>
          </a:fillRef>
          <a:effectRef idx="0">
            <a:scrgbClr r="0" g="0" b="0"/>
          </a:effectRef>
          <a:fontRef idx="minor"/>
        </p:style>
      </p:sp>
      <p:sp>
        <p:nvSpPr>
          <p:cNvPr id="350" name="CustomShape 9"/>
          <p:cNvSpPr/>
          <p:nvPr/>
        </p:nvSpPr>
        <p:spPr>
          <a:xfrm>
            <a:off x="398160" y="1106280"/>
            <a:ext cx="9141480" cy="176760"/>
          </a:xfrm>
          <a:prstGeom prst="rect">
            <a:avLst/>
          </a:prstGeom>
          <a:noFill/>
          <a:ln w="0">
            <a:noFill/>
          </a:ln>
        </p:spPr>
        <p:style>
          <a:lnRef idx="0">
            <a:scrgbClr r="0" g="0" b="0"/>
          </a:lnRef>
          <a:fillRef idx="0">
            <a:scrgbClr r="0" g="0" b="0"/>
          </a:fillRef>
          <a:effectRef idx="0">
            <a:scrgbClr r="0" g="0" b="0"/>
          </a:effectRef>
          <a:fontRef idx="minor"/>
        </p:style>
      </p:sp>
      <p:pic>
        <p:nvPicPr>
          <p:cNvPr id="351" name="Obrázek 19"/>
          <p:cNvPicPr/>
          <p:nvPr/>
        </p:nvPicPr>
        <p:blipFill>
          <a:blip r:embed="rId15"/>
          <a:srcRect l="14235" t="16301" r="19134" b="22808"/>
          <a:stretch/>
        </p:blipFill>
        <p:spPr>
          <a:xfrm>
            <a:off x="8971920" y="6098400"/>
            <a:ext cx="674640" cy="618480"/>
          </a:xfrm>
          <a:prstGeom prst="rect">
            <a:avLst/>
          </a:prstGeom>
          <a:ln w="0">
            <a:noFill/>
          </a:ln>
        </p:spPr>
      </p:pic>
      <p:sp>
        <p:nvSpPr>
          <p:cNvPr id="352" name="CustomShape 10"/>
          <p:cNvSpPr/>
          <p:nvPr/>
        </p:nvSpPr>
        <p:spPr>
          <a:xfrm>
            <a:off x="352080" y="592560"/>
            <a:ext cx="231480" cy="583200"/>
          </a:xfrm>
          <a:prstGeom prst="roundRect">
            <a:avLst>
              <a:gd name="adj" fmla="val 16667"/>
            </a:avLst>
          </a:prstGeom>
          <a:solidFill>
            <a:srgbClr val="0CA6E9"/>
          </a:solidFill>
          <a:ln w="25560">
            <a:noFill/>
          </a:ln>
        </p:spPr>
        <p:style>
          <a:lnRef idx="0">
            <a:scrgbClr r="0" g="0" b="0"/>
          </a:lnRef>
          <a:fillRef idx="0">
            <a:scrgbClr r="0" g="0" b="0"/>
          </a:fillRef>
          <a:effectRef idx="0">
            <a:scrgbClr r="0" g="0" b="0"/>
          </a:effectRef>
          <a:fontRef idx="minor"/>
        </p:style>
      </p:sp>
      <p:pic>
        <p:nvPicPr>
          <p:cNvPr id="353" name="Obrázek 363"/>
          <p:cNvPicPr/>
          <p:nvPr/>
        </p:nvPicPr>
        <p:blipFill>
          <a:blip r:embed="rId14"/>
          <a:stretch/>
        </p:blipFill>
        <p:spPr>
          <a:xfrm>
            <a:off x="360" y="0"/>
            <a:ext cx="360" cy="360"/>
          </a:xfrm>
          <a:prstGeom prst="rect">
            <a:avLst/>
          </a:prstGeom>
          <a:ln w="0">
            <a:noFill/>
          </a:ln>
        </p:spPr>
      </p:pic>
      <p:pic>
        <p:nvPicPr>
          <p:cNvPr id="354" name="Obrázek 364"/>
          <p:cNvPicPr/>
          <p:nvPr/>
        </p:nvPicPr>
        <p:blipFill>
          <a:blip r:embed="rId14"/>
          <a:stretch/>
        </p:blipFill>
        <p:spPr>
          <a:xfrm>
            <a:off x="360" y="0"/>
            <a:ext cx="360" cy="360"/>
          </a:xfrm>
          <a:prstGeom prst="rect">
            <a:avLst/>
          </a:prstGeom>
          <a:ln w="0">
            <a:noFill/>
          </a:ln>
        </p:spPr>
      </p:pic>
      <p:sp>
        <p:nvSpPr>
          <p:cNvPr id="355" name="PlaceHolder 1"/>
          <p:cNvSpPr>
            <a:spLocks noGrp="1"/>
          </p:cNvSpPr>
          <p:nvPr>
            <p:ph type="title"/>
          </p:nvPr>
        </p:nvSpPr>
        <p:spPr>
          <a:xfrm>
            <a:off x="495000" y="273600"/>
            <a:ext cx="8915040" cy="1144800"/>
          </a:xfrm>
          <a:prstGeom prst="rect">
            <a:avLst/>
          </a:prstGeom>
        </p:spPr>
        <p:txBody>
          <a:bodyPr lIns="0" tIns="0" rIns="0" bIns="0" anchor="ctr">
            <a:noAutofit/>
          </a:bodyPr>
          <a:lstStyle/>
          <a:p>
            <a:pPr algn="ctr"/>
            <a:r>
              <a:rPr lang="cs-CZ" sz="4400" b="0" strike="noStrike" spc="-1">
                <a:latin typeface="Arial"/>
              </a:rPr>
              <a:t>Click to edit the title text format</a:t>
            </a:r>
          </a:p>
        </p:txBody>
      </p:sp>
      <p:sp>
        <p:nvSpPr>
          <p:cNvPr id="356" name="PlaceHolder 2"/>
          <p:cNvSpPr>
            <a:spLocks noGrp="1"/>
          </p:cNvSpPr>
          <p:nvPr>
            <p:ph type="body"/>
          </p:nvPr>
        </p:nvSpPr>
        <p:spPr>
          <a:xfrm>
            <a:off x="495000" y="1604520"/>
            <a:ext cx="89150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cs-CZ" sz="3200" b="0" strike="noStrike" spc="-1">
                <a:latin typeface="Arial"/>
              </a:rPr>
              <a:t>Click to edit the outline text format</a:t>
            </a:r>
          </a:p>
          <a:p>
            <a:pPr marL="864000" lvl="1" indent="-324000">
              <a:spcBef>
                <a:spcPts val="1134"/>
              </a:spcBef>
              <a:buClr>
                <a:srgbClr val="000000"/>
              </a:buClr>
              <a:buSzPct val="75000"/>
              <a:buFont typeface="Symbol" charset="2"/>
              <a:buChar char=""/>
            </a:pPr>
            <a:r>
              <a:rPr lang="cs-CZ" sz="2800" b="0" strike="noStrike" spc="-1">
                <a:latin typeface="Arial"/>
              </a:rPr>
              <a:t>Second Outline Level</a:t>
            </a:r>
          </a:p>
          <a:p>
            <a:pPr marL="1296000" lvl="2" indent="-288000">
              <a:spcBef>
                <a:spcPts val="850"/>
              </a:spcBef>
              <a:buClr>
                <a:srgbClr val="000000"/>
              </a:buClr>
              <a:buSzPct val="45000"/>
              <a:buFont typeface="Wingdings" charset="2"/>
              <a:buChar char=""/>
            </a:pPr>
            <a:r>
              <a:rPr lang="cs-CZ" sz="2400" b="0" strike="noStrike" spc="-1">
                <a:latin typeface="Arial"/>
              </a:rPr>
              <a:t>Third Outline Level</a:t>
            </a:r>
          </a:p>
          <a:p>
            <a:pPr marL="1728000" lvl="3" indent="-216000">
              <a:spcBef>
                <a:spcPts val="567"/>
              </a:spcBef>
              <a:buClr>
                <a:srgbClr val="000000"/>
              </a:buClr>
              <a:buSzPct val="75000"/>
              <a:buFont typeface="Symbol" charset="2"/>
              <a:buChar char=""/>
            </a:pPr>
            <a:r>
              <a:rPr lang="cs-CZ" sz="2000" b="0" strike="noStrike" spc="-1">
                <a:latin typeface="Arial"/>
              </a:rPr>
              <a:t>Fourth Outline Level</a:t>
            </a:r>
          </a:p>
          <a:p>
            <a:pPr marL="2160000" lvl="4" indent="-216000">
              <a:spcBef>
                <a:spcPts val="283"/>
              </a:spcBef>
              <a:buClr>
                <a:srgbClr val="000000"/>
              </a:buClr>
              <a:buSzPct val="45000"/>
              <a:buFont typeface="Wingdings" charset="2"/>
              <a:buChar char=""/>
            </a:pPr>
            <a:r>
              <a:rPr lang="cs-CZ" sz="2000" b="0" strike="noStrike" spc="-1">
                <a:latin typeface="Arial"/>
              </a:rPr>
              <a:t>Fifth Outline Level</a:t>
            </a:r>
          </a:p>
          <a:p>
            <a:pPr marL="2592000" lvl="5" indent="-216000">
              <a:spcBef>
                <a:spcPts val="283"/>
              </a:spcBef>
              <a:buClr>
                <a:srgbClr val="000000"/>
              </a:buClr>
              <a:buSzPct val="45000"/>
              <a:buFont typeface="Wingdings" charset="2"/>
              <a:buChar char=""/>
            </a:pPr>
            <a:r>
              <a:rPr lang="cs-CZ" sz="2000" b="0" strike="noStrike" spc="-1">
                <a:latin typeface="Arial"/>
              </a:rPr>
              <a:t>Sixth Outline Level</a:t>
            </a:r>
          </a:p>
          <a:p>
            <a:pPr marL="3024000" lvl="6" indent="-216000">
              <a:spcBef>
                <a:spcPts val="283"/>
              </a:spcBef>
              <a:buClr>
                <a:srgbClr val="000000"/>
              </a:buClr>
              <a:buSzPct val="45000"/>
              <a:buFont typeface="Wingdings" charset="2"/>
              <a:buChar char=""/>
            </a:pPr>
            <a:r>
              <a:rPr lang="cs-CZ" sz="2000" b="0" strike="noStrike" spc="-1">
                <a:latin typeface="Arial"/>
              </a:rPr>
              <a:t>Seventh Outline Level</a:t>
            </a:r>
          </a:p>
        </p:txBody>
      </p:sp>
      <p:pic>
        <p:nvPicPr>
          <p:cNvPr id="2" name="Picture 1">
            <a:extLst>
              <a:ext uri="{FF2B5EF4-FFF2-40B4-BE49-F238E27FC236}">
                <a16:creationId xmlns:a16="http://schemas.microsoft.com/office/drawing/2014/main" id="{9F44BE8A-9848-B481-D7C9-6CB17ADC5430}"/>
              </a:ext>
            </a:extLst>
          </p:cNvPr>
          <p:cNvPicPr>
            <a:picLocks noChangeAspect="1"/>
          </p:cNvPicPr>
          <p:nvPr userDrawn="1"/>
        </p:nvPicPr>
        <p:blipFill>
          <a:blip r:embed="rId16"/>
          <a:stretch>
            <a:fillRect/>
          </a:stretch>
        </p:blipFill>
        <p:spPr>
          <a:xfrm>
            <a:off x="109881" y="6418016"/>
            <a:ext cx="1331294" cy="307466"/>
          </a:xfrm>
          <a:prstGeom prst="rect">
            <a:avLst/>
          </a:prstGeom>
        </p:spPr>
      </p:pic>
    </p:spTree>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393" name="Obrázek 58"/>
          <p:cNvPicPr/>
          <p:nvPr/>
        </p:nvPicPr>
        <p:blipFill>
          <a:blip r:embed="rId14"/>
          <a:stretch/>
        </p:blipFill>
        <p:spPr>
          <a:xfrm>
            <a:off x="360" y="0"/>
            <a:ext cx="360" cy="360"/>
          </a:xfrm>
          <a:prstGeom prst="rect">
            <a:avLst/>
          </a:prstGeom>
          <a:ln w="0">
            <a:noFill/>
          </a:ln>
        </p:spPr>
      </p:pic>
      <p:pic>
        <p:nvPicPr>
          <p:cNvPr id="394" name="Obrázek 59"/>
          <p:cNvPicPr/>
          <p:nvPr/>
        </p:nvPicPr>
        <p:blipFill>
          <a:blip r:embed="rId14"/>
          <a:stretch/>
        </p:blipFill>
        <p:spPr>
          <a:xfrm>
            <a:off x="360" y="0"/>
            <a:ext cx="360" cy="360"/>
          </a:xfrm>
          <a:prstGeom prst="rect">
            <a:avLst/>
          </a:prstGeom>
          <a:ln w="0">
            <a:noFill/>
          </a:ln>
        </p:spPr>
      </p:pic>
      <p:pic>
        <p:nvPicPr>
          <p:cNvPr id="395" name="Obrázek 60"/>
          <p:cNvPicPr/>
          <p:nvPr/>
        </p:nvPicPr>
        <p:blipFill>
          <a:blip r:embed="rId14"/>
          <a:stretch/>
        </p:blipFill>
        <p:spPr>
          <a:xfrm>
            <a:off x="360" y="0"/>
            <a:ext cx="360" cy="360"/>
          </a:xfrm>
          <a:prstGeom prst="rect">
            <a:avLst/>
          </a:prstGeom>
          <a:ln w="0">
            <a:noFill/>
          </a:ln>
        </p:spPr>
      </p:pic>
      <p:pic>
        <p:nvPicPr>
          <p:cNvPr id="396" name="Obrázek 61"/>
          <p:cNvPicPr/>
          <p:nvPr/>
        </p:nvPicPr>
        <p:blipFill>
          <a:blip r:embed="rId14"/>
          <a:stretch/>
        </p:blipFill>
        <p:spPr>
          <a:xfrm>
            <a:off x="360" y="0"/>
            <a:ext cx="360" cy="360"/>
          </a:xfrm>
          <a:prstGeom prst="rect">
            <a:avLst/>
          </a:prstGeom>
          <a:ln w="0">
            <a:noFill/>
          </a:ln>
        </p:spPr>
      </p:pic>
      <p:sp>
        <p:nvSpPr>
          <p:cNvPr id="397" name="CustomShape 1"/>
          <p:cNvSpPr/>
          <p:nvPr/>
        </p:nvSpPr>
        <p:spPr>
          <a:xfrm>
            <a:off x="7393680" y="255600"/>
            <a:ext cx="2130120" cy="386280"/>
          </a:xfrm>
          <a:prstGeom prst="rect">
            <a:avLst/>
          </a:prstGeom>
          <a:noFill/>
          <a:ln w="0">
            <a:noFill/>
          </a:ln>
        </p:spPr>
        <p:style>
          <a:lnRef idx="0">
            <a:scrgbClr r="0" g="0" b="0"/>
          </a:lnRef>
          <a:fillRef idx="0">
            <a:scrgbClr r="0" g="0" b="0"/>
          </a:fillRef>
          <a:effectRef idx="0">
            <a:scrgbClr r="0" g="0" b="0"/>
          </a:effectRef>
          <a:fontRef idx="minor"/>
        </p:style>
      </p:sp>
      <p:sp>
        <p:nvSpPr>
          <p:cNvPr id="398" name="CustomShape 2"/>
          <p:cNvSpPr/>
          <p:nvPr/>
        </p:nvSpPr>
        <p:spPr>
          <a:xfrm>
            <a:off x="9602280" y="6445440"/>
            <a:ext cx="216720" cy="264960"/>
          </a:xfrm>
          <a:prstGeom prst="rect">
            <a:avLst/>
          </a:prstGeom>
          <a:noFill/>
          <a:ln w="0">
            <a:noFill/>
          </a:ln>
        </p:spPr>
        <p:style>
          <a:lnRef idx="0">
            <a:scrgbClr r="0" g="0" b="0"/>
          </a:lnRef>
          <a:fillRef idx="0">
            <a:scrgbClr r="0" g="0" b="0"/>
          </a:fillRef>
          <a:effectRef idx="0">
            <a:scrgbClr r="0" g="0" b="0"/>
          </a:effectRef>
          <a:fontRef idx="minor"/>
        </p:style>
      </p:sp>
      <p:sp>
        <p:nvSpPr>
          <p:cNvPr id="399" name="CustomShape 3"/>
          <p:cNvSpPr/>
          <p:nvPr/>
        </p:nvSpPr>
        <p:spPr>
          <a:xfrm>
            <a:off x="380880" y="1300320"/>
            <a:ext cx="9175320" cy="34200"/>
          </a:xfrm>
          <a:prstGeom prst="rect">
            <a:avLst/>
          </a:prstGeom>
          <a:solidFill>
            <a:srgbClr val="0CA6E9"/>
          </a:solidFill>
          <a:ln w="12600">
            <a:noFill/>
          </a:ln>
        </p:spPr>
        <p:style>
          <a:lnRef idx="0">
            <a:scrgbClr r="0" g="0" b="0"/>
          </a:lnRef>
          <a:fillRef idx="0">
            <a:scrgbClr r="0" g="0" b="0"/>
          </a:fillRef>
          <a:effectRef idx="0">
            <a:scrgbClr r="0" g="0" b="0"/>
          </a:effectRef>
          <a:fontRef idx="minor"/>
        </p:style>
      </p:sp>
      <p:sp>
        <p:nvSpPr>
          <p:cNvPr id="400" name="CustomShape 4"/>
          <p:cNvSpPr/>
          <p:nvPr/>
        </p:nvSpPr>
        <p:spPr>
          <a:xfrm>
            <a:off x="398160" y="1106280"/>
            <a:ext cx="9141480" cy="176760"/>
          </a:xfrm>
          <a:prstGeom prst="rect">
            <a:avLst/>
          </a:prstGeom>
          <a:noFill/>
          <a:ln w="0">
            <a:noFill/>
          </a:ln>
        </p:spPr>
        <p:style>
          <a:lnRef idx="0">
            <a:scrgbClr r="0" g="0" b="0"/>
          </a:lnRef>
          <a:fillRef idx="0">
            <a:scrgbClr r="0" g="0" b="0"/>
          </a:fillRef>
          <a:effectRef idx="0">
            <a:scrgbClr r="0" g="0" b="0"/>
          </a:effectRef>
          <a:fontRef idx="minor"/>
        </p:style>
      </p:sp>
      <p:pic>
        <p:nvPicPr>
          <p:cNvPr id="401" name="Obrázek 12"/>
          <p:cNvPicPr/>
          <p:nvPr/>
        </p:nvPicPr>
        <p:blipFill>
          <a:blip r:embed="rId15"/>
          <a:srcRect l="14235" t="16301" r="19134" b="22808"/>
          <a:stretch/>
        </p:blipFill>
        <p:spPr>
          <a:xfrm>
            <a:off x="8971920" y="6098400"/>
            <a:ext cx="674640" cy="618480"/>
          </a:xfrm>
          <a:prstGeom prst="rect">
            <a:avLst/>
          </a:prstGeom>
          <a:ln w="0">
            <a:noFill/>
          </a:ln>
        </p:spPr>
      </p:pic>
      <p:sp>
        <p:nvSpPr>
          <p:cNvPr id="402" name="CustomShape 5"/>
          <p:cNvSpPr/>
          <p:nvPr/>
        </p:nvSpPr>
        <p:spPr>
          <a:xfrm>
            <a:off x="352080" y="592560"/>
            <a:ext cx="231480" cy="583200"/>
          </a:xfrm>
          <a:prstGeom prst="roundRect">
            <a:avLst>
              <a:gd name="adj" fmla="val 16667"/>
            </a:avLst>
          </a:prstGeom>
          <a:solidFill>
            <a:srgbClr val="0CA6E9"/>
          </a:solidFill>
          <a:ln w="25560">
            <a:noFill/>
          </a:ln>
        </p:spPr>
        <p:style>
          <a:lnRef idx="0">
            <a:scrgbClr r="0" g="0" b="0"/>
          </a:lnRef>
          <a:fillRef idx="0">
            <a:scrgbClr r="0" g="0" b="0"/>
          </a:fillRef>
          <a:effectRef idx="0">
            <a:scrgbClr r="0" g="0" b="0"/>
          </a:effectRef>
          <a:fontRef idx="minor"/>
        </p:style>
      </p:sp>
      <p:sp>
        <p:nvSpPr>
          <p:cNvPr id="403" name="CustomShape 6"/>
          <p:cNvSpPr/>
          <p:nvPr/>
        </p:nvSpPr>
        <p:spPr>
          <a:xfrm>
            <a:off x="7393680" y="255600"/>
            <a:ext cx="2130120" cy="386280"/>
          </a:xfrm>
          <a:prstGeom prst="rect">
            <a:avLst/>
          </a:prstGeom>
          <a:noFill/>
          <a:ln w="0">
            <a:noFill/>
          </a:ln>
        </p:spPr>
        <p:style>
          <a:lnRef idx="0">
            <a:scrgbClr r="0" g="0" b="0"/>
          </a:lnRef>
          <a:fillRef idx="0">
            <a:scrgbClr r="0" g="0" b="0"/>
          </a:fillRef>
          <a:effectRef idx="0">
            <a:scrgbClr r="0" g="0" b="0"/>
          </a:effectRef>
          <a:fontRef idx="minor"/>
        </p:style>
      </p:sp>
      <p:sp>
        <p:nvSpPr>
          <p:cNvPr id="404" name="CustomShape 7"/>
          <p:cNvSpPr/>
          <p:nvPr/>
        </p:nvSpPr>
        <p:spPr>
          <a:xfrm>
            <a:off x="9602280" y="6445440"/>
            <a:ext cx="216720" cy="264960"/>
          </a:xfrm>
          <a:prstGeom prst="rect">
            <a:avLst/>
          </a:prstGeom>
          <a:noFill/>
          <a:ln w="0">
            <a:noFill/>
          </a:ln>
        </p:spPr>
        <p:style>
          <a:lnRef idx="0">
            <a:scrgbClr r="0" g="0" b="0"/>
          </a:lnRef>
          <a:fillRef idx="0">
            <a:scrgbClr r="0" g="0" b="0"/>
          </a:fillRef>
          <a:effectRef idx="0">
            <a:scrgbClr r="0" g="0" b="0"/>
          </a:effectRef>
          <a:fontRef idx="minor"/>
        </p:style>
      </p:sp>
      <p:sp>
        <p:nvSpPr>
          <p:cNvPr id="405" name="CustomShape 8"/>
          <p:cNvSpPr/>
          <p:nvPr/>
        </p:nvSpPr>
        <p:spPr>
          <a:xfrm>
            <a:off x="380880" y="1300320"/>
            <a:ext cx="9175320" cy="34200"/>
          </a:xfrm>
          <a:prstGeom prst="rect">
            <a:avLst/>
          </a:prstGeom>
          <a:solidFill>
            <a:srgbClr val="0CA6E9"/>
          </a:solidFill>
          <a:ln w="12600">
            <a:noFill/>
          </a:ln>
        </p:spPr>
        <p:style>
          <a:lnRef idx="0">
            <a:scrgbClr r="0" g="0" b="0"/>
          </a:lnRef>
          <a:fillRef idx="0">
            <a:scrgbClr r="0" g="0" b="0"/>
          </a:fillRef>
          <a:effectRef idx="0">
            <a:scrgbClr r="0" g="0" b="0"/>
          </a:effectRef>
          <a:fontRef idx="minor"/>
        </p:style>
      </p:sp>
      <p:sp>
        <p:nvSpPr>
          <p:cNvPr id="406" name="CustomShape 9"/>
          <p:cNvSpPr/>
          <p:nvPr/>
        </p:nvSpPr>
        <p:spPr>
          <a:xfrm>
            <a:off x="398160" y="1106280"/>
            <a:ext cx="9141480" cy="176760"/>
          </a:xfrm>
          <a:prstGeom prst="rect">
            <a:avLst/>
          </a:prstGeom>
          <a:noFill/>
          <a:ln w="0">
            <a:noFill/>
          </a:ln>
        </p:spPr>
        <p:style>
          <a:lnRef idx="0">
            <a:scrgbClr r="0" g="0" b="0"/>
          </a:lnRef>
          <a:fillRef idx="0">
            <a:scrgbClr r="0" g="0" b="0"/>
          </a:fillRef>
          <a:effectRef idx="0">
            <a:scrgbClr r="0" g="0" b="0"/>
          </a:effectRef>
          <a:fontRef idx="minor"/>
        </p:style>
      </p:sp>
      <p:pic>
        <p:nvPicPr>
          <p:cNvPr id="407" name="Obrázek 19"/>
          <p:cNvPicPr/>
          <p:nvPr/>
        </p:nvPicPr>
        <p:blipFill>
          <a:blip r:embed="rId15"/>
          <a:srcRect l="14235" t="16301" r="19134" b="22808"/>
          <a:stretch/>
        </p:blipFill>
        <p:spPr>
          <a:xfrm>
            <a:off x="8971920" y="6098400"/>
            <a:ext cx="674640" cy="618480"/>
          </a:xfrm>
          <a:prstGeom prst="rect">
            <a:avLst/>
          </a:prstGeom>
          <a:ln w="0">
            <a:noFill/>
          </a:ln>
        </p:spPr>
      </p:pic>
      <p:sp>
        <p:nvSpPr>
          <p:cNvPr id="408" name="CustomShape 10"/>
          <p:cNvSpPr/>
          <p:nvPr/>
        </p:nvSpPr>
        <p:spPr>
          <a:xfrm>
            <a:off x="352080" y="592560"/>
            <a:ext cx="231480" cy="583200"/>
          </a:xfrm>
          <a:prstGeom prst="roundRect">
            <a:avLst>
              <a:gd name="adj" fmla="val 16667"/>
            </a:avLst>
          </a:prstGeom>
          <a:solidFill>
            <a:srgbClr val="0CA6E9"/>
          </a:solidFill>
          <a:ln w="25560">
            <a:noFill/>
          </a:ln>
        </p:spPr>
        <p:style>
          <a:lnRef idx="0">
            <a:scrgbClr r="0" g="0" b="0"/>
          </a:lnRef>
          <a:fillRef idx="0">
            <a:scrgbClr r="0" g="0" b="0"/>
          </a:fillRef>
          <a:effectRef idx="0">
            <a:scrgbClr r="0" g="0" b="0"/>
          </a:effectRef>
          <a:fontRef idx="minor"/>
        </p:style>
      </p:sp>
      <p:pic>
        <p:nvPicPr>
          <p:cNvPr id="409" name="Obrázek 77"/>
          <p:cNvPicPr/>
          <p:nvPr/>
        </p:nvPicPr>
        <p:blipFill>
          <a:blip r:embed="rId14"/>
          <a:stretch/>
        </p:blipFill>
        <p:spPr>
          <a:xfrm>
            <a:off x="360" y="0"/>
            <a:ext cx="360" cy="360"/>
          </a:xfrm>
          <a:prstGeom prst="rect">
            <a:avLst/>
          </a:prstGeom>
          <a:ln w="0">
            <a:noFill/>
          </a:ln>
        </p:spPr>
      </p:pic>
      <p:pic>
        <p:nvPicPr>
          <p:cNvPr id="410" name="Obrázek 78"/>
          <p:cNvPicPr/>
          <p:nvPr/>
        </p:nvPicPr>
        <p:blipFill>
          <a:blip r:embed="rId14"/>
          <a:stretch/>
        </p:blipFill>
        <p:spPr>
          <a:xfrm>
            <a:off x="360" y="0"/>
            <a:ext cx="360" cy="360"/>
          </a:xfrm>
          <a:prstGeom prst="rect">
            <a:avLst/>
          </a:prstGeom>
          <a:ln w="0">
            <a:noFill/>
          </a:ln>
        </p:spPr>
      </p:pic>
      <p:pic>
        <p:nvPicPr>
          <p:cNvPr id="411" name="Obrázek 79"/>
          <p:cNvPicPr/>
          <p:nvPr/>
        </p:nvPicPr>
        <p:blipFill>
          <a:blip r:embed="rId14"/>
          <a:stretch/>
        </p:blipFill>
        <p:spPr>
          <a:xfrm>
            <a:off x="360" y="0"/>
            <a:ext cx="360" cy="360"/>
          </a:xfrm>
          <a:prstGeom prst="rect">
            <a:avLst/>
          </a:prstGeom>
          <a:ln w="0">
            <a:noFill/>
          </a:ln>
        </p:spPr>
      </p:pic>
      <p:pic>
        <p:nvPicPr>
          <p:cNvPr id="412" name="Obrázek 80"/>
          <p:cNvPicPr/>
          <p:nvPr/>
        </p:nvPicPr>
        <p:blipFill>
          <a:blip r:embed="rId14"/>
          <a:stretch/>
        </p:blipFill>
        <p:spPr>
          <a:xfrm>
            <a:off x="360" y="0"/>
            <a:ext cx="360" cy="360"/>
          </a:xfrm>
          <a:prstGeom prst="rect">
            <a:avLst/>
          </a:prstGeom>
          <a:ln w="0">
            <a:noFill/>
          </a:ln>
        </p:spPr>
      </p:pic>
      <p:sp>
        <p:nvSpPr>
          <p:cNvPr id="413" name="PlaceHolder 1"/>
          <p:cNvSpPr>
            <a:spLocks noGrp="1"/>
          </p:cNvSpPr>
          <p:nvPr>
            <p:ph type="title"/>
          </p:nvPr>
        </p:nvSpPr>
        <p:spPr>
          <a:xfrm>
            <a:off x="495000" y="273600"/>
            <a:ext cx="8915040" cy="1144800"/>
          </a:xfrm>
          <a:prstGeom prst="rect">
            <a:avLst/>
          </a:prstGeom>
        </p:spPr>
        <p:txBody>
          <a:bodyPr lIns="0" tIns="0" rIns="0" bIns="0" anchor="ctr">
            <a:noAutofit/>
          </a:bodyPr>
          <a:lstStyle/>
          <a:p>
            <a:pPr algn="ctr"/>
            <a:r>
              <a:rPr lang="cs-CZ" sz="4400" b="0" strike="noStrike" spc="-1">
                <a:latin typeface="Arial"/>
              </a:rPr>
              <a:t>Click to edit the title text format</a:t>
            </a:r>
          </a:p>
        </p:txBody>
      </p:sp>
      <p:sp>
        <p:nvSpPr>
          <p:cNvPr id="414" name="PlaceHolder 2"/>
          <p:cNvSpPr>
            <a:spLocks noGrp="1"/>
          </p:cNvSpPr>
          <p:nvPr>
            <p:ph type="body"/>
          </p:nvPr>
        </p:nvSpPr>
        <p:spPr>
          <a:xfrm>
            <a:off x="495000" y="1604520"/>
            <a:ext cx="89150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cs-CZ" sz="3200" b="0" strike="noStrike" spc="-1">
                <a:latin typeface="Arial"/>
              </a:rPr>
              <a:t>Click to edit the outline text format</a:t>
            </a:r>
          </a:p>
          <a:p>
            <a:pPr marL="864000" lvl="1" indent="-324000">
              <a:spcBef>
                <a:spcPts val="1134"/>
              </a:spcBef>
              <a:buClr>
                <a:srgbClr val="000000"/>
              </a:buClr>
              <a:buSzPct val="75000"/>
              <a:buFont typeface="Symbol" charset="2"/>
              <a:buChar char=""/>
            </a:pPr>
            <a:r>
              <a:rPr lang="cs-CZ" sz="2800" b="0" strike="noStrike" spc="-1">
                <a:latin typeface="Arial"/>
              </a:rPr>
              <a:t>Second Outline Level</a:t>
            </a:r>
          </a:p>
          <a:p>
            <a:pPr marL="1296000" lvl="2" indent="-288000">
              <a:spcBef>
                <a:spcPts val="850"/>
              </a:spcBef>
              <a:buClr>
                <a:srgbClr val="000000"/>
              </a:buClr>
              <a:buSzPct val="45000"/>
              <a:buFont typeface="Wingdings" charset="2"/>
              <a:buChar char=""/>
            </a:pPr>
            <a:r>
              <a:rPr lang="cs-CZ" sz="2400" b="0" strike="noStrike" spc="-1">
                <a:latin typeface="Arial"/>
              </a:rPr>
              <a:t>Third Outline Level</a:t>
            </a:r>
          </a:p>
          <a:p>
            <a:pPr marL="1728000" lvl="3" indent="-216000">
              <a:spcBef>
                <a:spcPts val="567"/>
              </a:spcBef>
              <a:buClr>
                <a:srgbClr val="000000"/>
              </a:buClr>
              <a:buSzPct val="75000"/>
              <a:buFont typeface="Symbol" charset="2"/>
              <a:buChar char=""/>
            </a:pPr>
            <a:r>
              <a:rPr lang="cs-CZ" sz="2000" b="0" strike="noStrike" spc="-1">
                <a:latin typeface="Arial"/>
              </a:rPr>
              <a:t>Fourth Outline Level</a:t>
            </a:r>
          </a:p>
          <a:p>
            <a:pPr marL="2160000" lvl="4" indent="-216000">
              <a:spcBef>
                <a:spcPts val="283"/>
              </a:spcBef>
              <a:buClr>
                <a:srgbClr val="000000"/>
              </a:buClr>
              <a:buSzPct val="45000"/>
              <a:buFont typeface="Wingdings" charset="2"/>
              <a:buChar char=""/>
            </a:pPr>
            <a:r>
              <a:rPr lang="cs-CZ" sz="2000" b="0" strike="noStrike" spc="-1">
                <a:latin typeface="Arial"/>
              </a:rPr>
              <a:t>Fifth Outline Level</a:t>
            </a:r>
          </a:p>
          <a:p>
            <a:pPr marL="2592000" lvl="5" indent="-216000">
              <a:spcBef>
                <a:spcPts val="283"/>
              </a:spcBef>
              <a:buClr>
                <a:srgbClr val="000000"/>
              </a:buClr>
              <a:buSzPct val="45000"/>
              <a:buFont typeface="Wingdings" charset="2"/>
              <a:buChar char=""/>
            </a:pPr>
            <a:r>
              <a:rPr lang="cs-CZ" sz="2000" b="0" strike="noStrike" spc="-1">
                <a:latin typeface="Arial"/>
              </a:rPr>
              <a:t>Sixth Outline Level</a:t>
            </a:r>
          </a:p>
          <a:p>
            <a:pPr marL="3024000" lvl="6" indent="-216000">
              <a:spcBef>
                <a:spcPts val="283"/>
              </a:spcBef>
              <a:buClr>
                <a:srgbClr val="000000"/>
              </a:buClr>
              <a:buSzPct val="45000"/>
              <a:buFont typeface="Wingdings" charset="2"/>
              <a:buChar char=""/>
            </a:pPr>
            <a:r>
              <a:rPr lang="cs-CZ" sz="2000" b="0" strike="noStrike" spc="-1">
                <a:latin typeface="Arial"/>
              </a:rPr>
              <a:t>Seventh Outline Level</a:t>
            </a:r>
          </a:p>
        </p:txBody>
      </p:sp>
      <p:pic>
        <p:nvPicPr>
          <p:cNvPr id="2" name="Picture 1">
            <a:extLst>
              <a:ext uri="{FF2B5EF4-FFF2-40B4-BE49-F238E27FC236}">
                <a16:creationId xmlns:a16="http://schemas.microsoft.com/office/drawing/2014/main" id="{39C90BB9-AA45-4302-334F-D011732308C4}"/>
              </a:ext>
            </a:extLst>
          </p:cNvPr>
          <p:cNvPicPr>
            <a:picLocks noChangeAspect="1"/>
          </p:cNvPicPr>
          <p:nvPr userDrawn="1"/>
        </p:nvPicPr>
        <p:blipFill>
          <a:blip r:embed="rId16"/>
          <a:stretch>
            <a:fillRect/>
          </a:stretch>
        </p:blipFill>
        <p:spPr>
          <a:xfrm>
            <a:off x="109881" y="6461630"/>
            <a:ext cx="1142450" cy="263852"/>
          </a:xfrm>
          <a:prstGeom prst="rect">
            <a:avLst/>
          </a:prstGeom>
        </p:spPr>
      </p:pic>
    </p:spTree>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 id="2147483751"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451" name="Picture 450"/>
          <p:cNvPicPr/>
          <p:nvPr/>
        </p:nvPicPr>
        <p:blipFill>
          <a:blip r:embed="rId14"/>
          <a:stretch/>
        </p:blipFill>
        <p:spPr>
          <a:xfrm>
            <a:off x="360" y="0"/>
            <a:ext cx="360" cy="360"/>
          </a:xfrm>
          <a:prstGeom prst="rect">
            <a:avLst/>
          </a:prstGeom>
          <a:ln w="0">
            <a:noFill/>
          </a:ln>
        </p:spPr>
      </p:pic>
      <p:pic>
        <p:nvPicPr>
          <p:cNvPr id="452" name="Picture 451"/>
          <p:cNvPicPr/>
          <p:nvPr/>
        </p:nvPicPr>
        <p:blipFill>
          <a:blip r:embed="rId14"/>
          <a:stretch/>
        </p:blipFill>
        <p:spPr>
          <a:xfrm>
            <a:off x="360" y="0"/>
            <a:ext cx="360" cy="360"/>
          </a:xfrm>
          <a:prstGeom prst="rect">
            <a:avLst/>
          </a:prstGeom>
          <a:ln w="0">
            <a:noFill/>
          </a:ln>
        </p:spPr>
      </p:pic>
      <p:pic>
        <p:nvPicPr>
          <p:cNvPr id="453" name="Picture 452"/>
          <p:cNvPicPr/>
          <p:nvPr/>
        </p:nvPicPr>
        <p:blipFill>
          <a:blip r:embed="rId14"/>
          <a:stretch/>
        </p:blipFill>
        <p:spPr>
          <a:xfrm>
            <a:off x="360" y="0"/>
            <a:ext cx="360" cy="360"/>
          </a:xfrm>
          <a:prstGeom prst="rect">
            <a:avLst/>
          </a:prstGeom>
          <a:ln w="0">
            <a:noFill/>
          </a:ln>
        </p:spPr>
      </p:pic>
      <p:pic>
        <p:nvPicPr>
          <p:cNvPr id="454" name="Picture 453"/>
          <p:cNvPicPr/>
          <p:nvPr/>
        </p:nvPicPr>
        <p:blipFill>
          <a:blip r:embed="rId14"/>
          <a:stretch/>
        </p:blipFill>
        <p:spPr>
          <a:xfrm>
            <a:off x="360" y="0"/>
            <a:ext cx="360" cy="360"/>
          </a:xfrm>
          <a:prstGeom prst="rect">
            <a:avLst/>
          </a:prstGeom>
          <a:ln w="0">
            <a:noFill/>
          </a:ln>
        </p:spPr>
      </p:pic>
      <p:sp>
        <p:nvSpPr>
          <p:cNvPr id="455" name="CustomShape 1"/>
          <p:cNvSpPr/>
          <p:nvPr/>
        </p:nvSpPr>
        <p:spPr>
          <a:xfrm>
            <a:off x="7393680" y="255600"/>
            <a:ext cx="2131200" cy="387360"/>
          </a:xfrm>
          <a:prstGeom prst="rect">
            <a:avLst/>
          </a:prstGeom>
          <a:noFill/>
          <a:ln w="0">
            <a:noFill/>
          </a:ln>
        </p:spPr>
        <p:style>
          <a:lnRef idx="0">
            <a:scrgbClr r="0" g="0" b="0"/>
          </a:lnRef>
          <a:fillRef idx="0">
            <a:scrgbClr r="0" g="0" b="0"/>
          </a:fillRef>
          <a:effectRef idx="0">
            <a:scrgbClr r="0" g="0" b="0"/>
          </a:effectRef>
          <a:fontRef idx="minor"/>
        </p:style>
      </p:sp>
      <p:sp>
        <p:nvSpPr>
          <p:cNvPr id="456" name="CustomShape 2"/>
          <p:cNvSpPr/>
          <p:nvPr/>
        </p:nvSpPr>
        <p:spPr>
          <a:xfrm>
            <a:off x="9602280" y="6445440"/>
            <a:ext cx="217800" cy="266040"/>
          </a:xfrm>
          <a:prstGeom prst="rect">
            <a:avLst/>
          </a:prstGeom>
          <a:noFill/>
          <a:ln w="0">
            <a:noFill/>
          </a:ln>
        </p:spPr>
        <p:style>
          <a:lnRef idx="0">
            <a:scrgbClr r="0" g="0" b="0"/>
          </a:lnRef>
          <a:fillRef idx="0">
            <a:scrgbClr r="0" g="0" b="0"/>
          </a:fillRef>
          <a:effectRef idx="0">
            <a:scrgbClr r="0" g="0" b="0"/>
          </a:effectRef>
          <a:fontRef idx="minor"/>
        </p:style>
      </p:sp>
      <p:sp>
        <p:nvSpPr>
          <p:cNvPr id="457" name="CustomShape 3"/>
          <p:cNvSpPr/>
          <p:nvPr/>
        </p:nvSpPr>
        <p:spPr>
          <a:xfrm>
            <a:off x="380880" y="1300320"/>
            <a:ext cx="9176400" cy="35280"/>
          </a:xfrm>
          <a:prstGeom prst="rect">
            <a:avLst/>
          </a:prstGeom>
          <a:solidFill>
            <a:srgbClr val="0CA6E9"/>
          </a:solidFill>
          <a:ln w="12600">
            <a:noFill/>
          </a:ln>
        </p:spPr>
        <p:style>
          <a:lnRef idx="0">
            <a:scrgbClr r="0" g="0" b="0"/>
          </a:lnRef>
          <a:fillRef idx="0">
            <a:scrgbClr r="0" g="0" b="0"/>
          </a:fillRef>
          <a:effectRef idx="0">
            <a:scrgbClr r="0" g="0" b="0"/>
          </a:effectRef>
          <a:fontRef idx="minor"/>
        </p:style>
      </p:sp>
      <p:sp>
        <p:nvSpPr>
          <p:cNvPr id="458" name="CustomShape 4"/>
          <p:cNvSpPr/>
          <p:nvPr/>
        </p:nvSpPr>
        <p:spPr>
          <a:xfrm>
            <a:off x="398160" y="1106280"/>
            <a:ext cx="9142560" cy="177840"/>
          </a:xfrm>
          <a:prstGeom prst="rect">
            <a:avLst/>
          </a:prstGeom>
          <a:noFill/>
          <a:ln w="0">
            <a:noFill/>
          </a:ln>
        </p:spPr>
        <p:style>
          <a:lnRef idx="0">
            <a:scrgbClr r="0" g="0" b="0"/>
          </a:lnRef>
          <a:fillRef idx="0">
            <a:scrgbClr r="0" g="0" b="0"/>
          </a:fillRef>
          <a:effectRef idx="0">
            <a:scrgbClr r="0" g="0" b="0"/>
          </a:effectRef>
          <a:fontRef idx="minor"/>
        </p:style>
      </p:sp>
      <p:pic>
        <p:nvPicPr>
          <p:cNvPr id="459" name="Obrázek 12"/>
          <p:cNvPicPr/>
          <p:nvPr/>
        </p:nvPicPr>
        <p:blipFill>
          <a:blip r:embed="rId15"/>
          <a:srcRect l="14235" t="16301" r="19134" b="22808"/>
          <a:stretch/>
        </p:blipFill>
        <p:spPr>
          <a:xfrm>
            <a:off x="8971920" y="6098400"/>
            <a:ext cx="675720" cy="619560"/>
          </a:xfrm>
          <a:prstGeom prst="rect">
            <a:avLst/>
          </a:prstGeom>
          <a:ln w="0">
            <a:noFill/>
          </a:ln>
        </p:spPr>
      </p:pic>
      <p:sp>
        <p:nvSpPr>
          <p:cNvPr id="460" name="CustomShape 5"/>
          <p:cNvSpPr/>
          <p:nvPr/>
        </p:nvSpPr>
        <p:spPr>
          <a:xfrm>
            <a:off x="352080" y="592560"/>
            <a:ext cx="232560" cy="584280"/>
          </a:xfrm>
          <a:prstGeom prst="roundRect">
            <a:avLst>
              <a:gd name="adj" fmla="val 16667"/>
            </a:avLst>
          </a:prstGeom>
          <a:solidFill>
            <a:srgbClr val="0CA6E9"/>
          </a:solidFill>
          <a:ln w="25560">
            <a:noFill/>
          </a:ln>
        </p:spPr>
        <p:style>
          <a:lnRef idx="0">
            <a:scrgbClr r="0" g="0" b="0"/>
          </a:lnRef>
          <a:fillRef idx="0">
            <a:scrgbClr r="0" g="0" b="0"/>
          </a:fillRef>
          <a:effectRef idx="0">
            <a:scrgbClr r="0" g="0" b="0"/>
          </a:effectRef>
          <a:fontRef idx="minor"/>
        </p:style>
      </p:sp>
      <p:sp>
        <p:nvSpPr>
          <p:cNvPr id="461" name="CustomShape 6"/>
          <p:cNvSpPr/>
          <p:nvPr/>
        </p:nvSpPr>
        <p:spPr>
          <a:xfrm>
            <a:off x="7393680" y="255600"/>
            <a:ext cx="2131200" cy="387360"/>
          </a:xfrm>
          <a:prstGeom prst="rect">
            <a:avLst/>
          </a:prstGeom>
          <a:noFill/>
          <a:ln w="0">
            <a:noFill/>
          </a:ln>
        </p:spPr>
        <p:style>
          <a:lnRef idx="0">
            <a:scrgbClr r="0" g="0" b="0"/>
          </a:lnRef>
          <a:fillRef idx="0">
            <a:scrgbClr r="0" g="0" b="0"/>
          </a:fillRef>
          <a:effectRef idx="0">
            <a:scrgbClr r="0" g="0" b="0"/>
          </a:effectRef>
          <a:fontRef idx="minor"/>
        </p:style>
      </p:sp>
      <p:sp>
        <p:nvSpPr>
          <p:cNvPr id="462" name="CustomShape 7"/>
          <p:cNvSpPr/>
          <p:nvPr/>
        </p:nvSpPr>
        <p:spPr>
          <a:xfrm>
            <a:off x="9602280" y="6445440"/>
            <a:ext cx="217800" cy="266040"/>
          </a:xfrm>
          <a:prstGeom prst="rect">
            <a:avLst/>
          </a:prstGeom>
          <a:noFill/>
          <a:ln w="0">
            <a:noFill/>
          </a:ln>
        </p:spPr>
        <p:style>
          <a:lnRef idx="0">
            <a:scrgbClr r="0" g="0" b="0"/>
          </a:lnRef>
          <a:fillRef idx="0">
            <a:scrgbClr r="0" g="0" b="0"/>
          </a:fillRef>
          <a:effectRef idx="0">
            <a:scrgbClr r="0" g="0" b="0"/>
          </a:effectRef>
          <a:fontRef idx="minor"/>
        </p:style>
      </p:sp>
      <p:sp>
        <p:nvSpPr>
          <p:cNvPr id="463" name="CustomShape 8"/>
          <p:cNvSpPr/>
          <p:nvPr/>
        </p:nvSpPr>
        <p:spPr>
          <a:xfrm>
            <a:off x="380880" y="1300320"/>
            <a:ext cx="9176400" cy="35280"/>
          </a:xfrm>
          <a:prstGeom prst="rect">
            <a:avLst/>
          </a:prstGeom>
          <a:solidFill>
            <a:srgbClr val="0CA6E9"/>
          </a:solidFill>
          <a:ln w="12600">
            <a:noFill/>
          </a:ln>
        </p:spPr>
        <p:style>
          <a:lnRef idx="0">
            <a:scrgbClr r="0" g="0" b="0"/>
          </a:lnRef>
          <a:fillRef idx="0">
            <a:scrgbClr r="0" g="0" b="0"/>
          </a:fillRef>
          <a:effectRef idx="0">
            <a:scrgbClr r="0" g="0" b="0"/>
          </a:effectRef>
          <a:fontRef idx="minor"/>
        </p:style>
      </p:sp>
      <p:sp>
        <p:nvSpPr>
          <p:cNvPr id="464" name="CustomShape 9"/>
          <p:cNvSpPr/>
          <p:nvPr/>
        </p:nvSpPr>
        <p:spPr>
          <a:xfrm>
            <a:off x="398160" y="1106280"/>
            <a:ext cx="9142560" cy="177840"/>
          </a:xfrm>
          <a:prstGeom prst="rect">
            <a:avLst/>
          </a:prstGeom>
          <a:noFill/>
          <a:ln w="0">
            <a:noFill/>
          </a:ln>
        </p:spPr>
        <p:style>
          <a:lnRef idx="0">
            <a:scrgbClr r="0" g="0" b="0"/>
          </a:lnRef>
          <a:fillRef idx="0">
            <a:scrgbClr r="0" g="0" b="0"/>
          </a:fillRef>
          <a:effectRef idx="0">
            <a:scrgbClr r="0" g="0" b="0"/>
          </a:effectRef>
          <a:fontRef idx="minor"/>
        </p:style>
      </p:sp>
      <p:pic>
        <p:nvPicPr>
          <p:cNvPr id="465" name="Obrázek 19"/>
          <p:cNvPicPr/>
          <p:nvPr/>
        </p:nvPicPr>
        <p:blipFill>
          <a:blip r:embed="rId15"/>
          <a:srcRect l="14235" t="16301" r="19134" b="22808"/>
          <a:stretch/>
        </p:blipFill>
        <p:spPr>
          <a:xfrm>
            <a:off x="8971920" y="6098400"/>
            <a:ext cx="675720" cy="619560"/>
          </a:xfrm>
          <a:prstGeom prst="rect">
            <a:avLst/>
          </a:prstGeom>
          <a:ln w="0">
            <a:noFill/>
          </a:ln>
        </p:spPr>
      </p:pic>
      <p:sp>
        <p:nvSpPr>
          <p:cNvPr id="466" name="CustomShape 10"/>
          <p:cNvSpPr/>
          <p:nvPr/>
        </p:nvSpPr>
        <p:spPr>
          <a:xfrm>
            <a:off x="352080" y="592560"/>
            <a:ext cx="232560" cy="584280"/>
          </a:xfrm>
          <a:prstGeom prst="roundRect">
            <a:avLst>
              <a:gd name="adj" fmla="val 16667"/>
            </a:avLst>
          </a:prstGeom>
          <a:solidFill>
            <a:srgbClr val="0CA6E9"/>
          </a:solidFill>
          <a:ln w="25560">
            <a:noFill/>
          </a:ln>
        </p:spPr>
        <p:style>
          <a:lnRef idx="0">
            <a:scrgbClr r="0" g="0" b="0"/>
          </a:lnRef>
          <a:fillRef idx="0">
            <a:scrgbClr r="0" g="0" b="0"/>
          </a:fillRef>
          <a:effectRef idx="0">
            <a:scrgbClr r="0" g="0" b="0"/>
          </a:effectRef>
          <a:fontRef idx="minor"/>
        </p:style>
      </p:sp>
      <p:pic>
        <p:nvPicPr>
          <p:cNvPr id="467" name="Picture 466"/>
          <p:cNvPicPr/>
          <p:nvPr/>
        </p:nvPicPr>
        <p:blipFill>
          <a:blip r:embed="rId14"/>
          <a:stretch/>
        </p:blipFill>
        <p:spPr>
          <a:xfrm>
            <a:off x="360" y="0"/>
            <a:ext cx="360" cy="360"/>
          </a:xfrm>
          <a:prstGeom prst="rect">
            <a:avLst/>
          </a:prstGeom>
          <a:ln w="0">
            <a:noFill/>
          </a:ln>
        </p:spPr>
      </p:pic>
      <p:pic>
        <p:nvPicPr>
          <p:cNvPr id="468" name="Picture 467"/>
          <p:cNvPicPr/>
          <p:nvPr/>
        </p:nvPicPr>
        <p:blipFill>
          <a:blip r:embed="rId14"/>
          <a:stretch/>
        </p:blipFill>
        <p:spPr>
          <a:xfrm>
            <a:off x="360" y="0"/>
            <a:ext cx="360" cy="360"/>
          </a:xfrm>
          <a:prstGeom prst="rect">
            <a:avLst/>
          </a:prstGeom>
          <a:ln w="0">
            <a:noFill/>
          </a:ln>
        </p:spPr>
      </p:pic>
      <p:pic>
        <p:nvPicPr>
          <p:cNvPr id="469" name="Picture 468"/>
          <p:cNvPicPr/>
          <p:nvPr/>
        </p:nvPicPr>
        <p:blipFill>
          <a:blip r:embed="rId14"/>
          <a:stretch/>
        </p:blipFill>
        <p:spPr>
          <a:xfrm>
            <a:off x="360" y="0"/>
            <a:ext cx="360" cy="360"/>
          </a:xfrm>
          <a:prstGeom prst="rect">
            <a:avLst/>
          </a:prstGeom>
          <a:ln w="0">
            <a:noFill/>
          </a:ln>
        </p:spPr>
      </p:pic>
      <p:pic>
        <p:nvPicPr>
          <p:cNvPr id="470" name="Picture 469"/>
          <p:cNvPicPr/>
          <p:nvPr/>
        </p:nvPicPr>
        <p:blipFill>
          <a:blip r:embed="rId14"/>
          <a:stretch/>
        </p:blipFill>
        <p:spPr>
          <a:xfrm>
            <a:off x="360" y="0"/>
            <a:ext cx="360" cy="360"/>
          </a:xfrm>
          <a:prstGeom prst="rect">
            <a:avLst/>
          </a:prstGeom>
          <a:ln w="0">
            <a:noFill/>
          </a:ln>
        </p:spPr>
      </p:pic>
      <p:sp>
        <p:nvSpPr>
          <p:cNvPr id="471" name="PlaceHolder 1"/>
          <p:cNvSpPr>
            <a:spLocks noGrp="1"/>
          </p:cNvSpPr>
          <p:nvPr>
            <p:ph type="title"/>
          </p:nvPr>
        </p:nvSpPr>
        <p:spPr>
          <a:xfrm>
            <a:off x="495000" y="273600"/>
            <a:ext cx="8915040" cy="1144800"/>
          </a:xfrm>
          <a:prstGeom prst="rect">
            <a:avLst/>
          </a:prstGeom>
        </p:spPr>
        <p:txBody>
          <a:bodyPr lIns="0" tIns="0" rIns="0" bIns="0" anchor="ctr">
            <a:noAutofit/>
          </a:bodyPr>
          <a:lstStyle/>
          <a:p>
            <a:pPr algn="ctr"/>
            <a:r>
              <a:rPr lang="cs-CZ" sz="4400" b="0" strike="noStrike" spc="-1">
                <a:latin typeface="Arial"/>
              </a:rPr>
              <a:t>Click to edit the title text format</a:t>
            </a:r>
          </a:p>
        </p:txBody>
      </p:sp>
      <p:sp>
        <p:nvSpPr>
          <p:cNvPr id="472" name="PlaceHolder 2"/>
          <p:cNvSpPr>
            <a:spLocks noGrp="1"/>
          </p:cNvSpPr>
          <p:nvPr>
            <p:ph type="body"/>
          </p:nvPr>
        </p:nvSpPr>
        <p:spPr>
          <a:xfrm>
            <a:off x="495000" y="1604520"/>
            <a:ext cx="89150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cs-CZ" sz="3200" b="0" strike="noStrike" spc="-1">
                <a:latin typeface="Arial"/>
              </a:rPr>
              <a:t>Click to edit the outline text format</a:t>
            </a:r>
          </a:p>
          <a:p>
            <a:pPr marL="864000" lvl="1" indent="-324000">
              <a:spcBef>
                <a:spcPts val="1134"/>
              </a:spcBef>
              <a:buClr>
                <a:srgbClr val="000000"/>
              </a:buClr>
              <a:buSzPct val="75000"/>
              <a:buFont typeface="Symbol" charset="2"/>
              <a:buChar char=""/>
            </a:pPr>
            <a:r>
              <a:rPr lang="cs-CZ" sz="2800" b="0" strike="noStrike" spc="-1">
                <a:latin typeface="Arial"/>
              </a:rPr>
              <a:t>Second Outline Level</a:t>
            </a:r>
          </a:p>
          <a:p>
            <a:pPr marL="1296000" lvl="2" indent="-288000">
              <a:spcBef>
                <a:spcPts val="850"/>
              </a:spcBef>
              <a:buClr>
                <a:srgbClr val="000000"/>
              </a:buClr>
              <a:buSzPct val="45000"/>
              <a:buFont typeface="Wingdings" charset="2"/>
              <a:buChar char=""/>
            </a:pPr>
            <a:r>
              <a:rPr lang="cs-CZ" sz="2400" b="0" strike="noStrike" spc="-1">
                <a:latin typeface="Arial"/>
              </a:rPr>
              <a:t>Third Outline Level</a:t>
            </a:r>
          </a:p>
          <a:p>
            <a:pPr marL="1728000" lvl="3" indent="-216000">
              <a:spcBef>
                <a:spcPts val="567"/>
              </a:spcBef>
              <a:buClr>
                <a:srgbClr val="000000"/>
              </a:buClr>
              <a:buSzPct val="75000"/>
              <a:buFont typeface="Symbol" charset="2"/>
              <a:buChar char=""/>
            </a:pPr>
            <a:r>
              <a:rPr lang="cs-CZ" sz="2000" b="0" strike="noStrike" spc="-1">
                <a:latin typeface="Arial"/>
              </a:rPr>
              <a:t>Fourth Outline Level</a:t>
            </a:r>
          </a:p>
          <a:p>
            <a:pPr marL="2160000" lvl="4" indent="-216000">
              <a:spcBef>
                <a:spcPts val="283"/>
              </a:spcBef>
              <a:buClr>
                <a:srgbClr val="000000"/>
              </a:buClr>
              <a:buSzPct val="45000"/>
              <a:buFont typeface="Wingdings" charset="2"/>
              <a:buChar char=""/>
            </a:pPr>
            <a:r>
              <a:rPr lang="cs-CZ" sz="2000" b="0" strike="noStrike" spc="-1">
                <a:latin typeface="Arial"/>
              </a:rPr>
              <a:t>Fifth Outline Level</a:t>
            </a:r>
          </a:p>
          <a:p>
            <a:pPr marL="2592000" lvl="5" indent="-216000">
              <a:spcBef>
                <a:spcPts val="283"/>
              </a:spcBef>
              <a:buClr>
                <a:srgbClr val="000000"/>
              </a:buClr>
              <a:buSzPct val="45000"/>
              <a:buFont typeface="Wingdings" charset="2"/>
              <a:buChar char=""/>
            </a:pPr>
            <a:r>
              <a:rPr lang="cs-CZ" sz="2000" b="0" strike="noStrike" spc="-1">
                <a:latin typeface="Arial"/>
              </a:rPr>
              <a:t>Sixth Outline Level</a:t>
            </a:r>
          </a:p>
          <a:p>
            <a:pPr marL="3024000" lvl="6" indent="-216000">
              <a:spcBef>
                <a:spcPts val="283"/>
              </a:spcBef>
              <a:buClr>
                <a:srgbClr val="000000"/>
              </a:buClr>
              <a:buSzPct val="45000"/>
              <a:buFont typeface="Wingdings" charset="2"/>
              <a:buChar char=""/>
            </a:pPr>
            <a:r>
              <a:rPr lang="cs-CZ" sz="2000" b="0" strike="noStrike" spc="-1">
                <a:latin typeface="Arial"/>
              </a:rPr>
              <a:t>Seventh Outline Level</a:t>
            </a:r>
          </a:p>
        </p:txBody>
      </p:sp>
      <p:pic>
        <p:nvPicPr>
          <p:cNvPr id="2" name="Picture 1">
            <a:extLst>
              <a:ext uri="{FF2B5EF4-FFF2-40B4-BE49-F238E27FC236}">
                <a16:creationId xmlns:a16="http://schemas.microsoft.com/office/drawing/2014/main" id="{09B77CD2-6FA6-E8F5-B493-F8C647A2518D}"/>
              </a:ext>
            </a:extLst>
          </p:cNvPr>
          <p:cNvPicPr>
            <a:picLocks noChangeAspect="1"/>
          </p:cNvPicPr>
          <p:nvPr userDrawn="1"/>
        </p:nvPicPr>
        <p:blipFill>
          <a:blip r:embed="rId16"/>
          <a:stretch>
            <a:fillRect/>
          </a:stretch>
        </p:blipFill>
        <p:spPr>
          <a:xfrm>
            <a:off x="109880" y="6447858"/>
            <a:ext cx="1202085" cy="277624"/>
          </a:xfrm>
          <a:prstGeom prst="rect">
            <a:avLst/>
          </a:prstGeom>
        </p:spPr>
      </p:pic>
    </p:spTree>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 id="2147483764"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73.xml"/><Relationship Id="rId5" Type="http://schemas.openxmlformats.org/officeDocument/2006/relationships/hyperlink" Target="http://www.ped-interact.eu/" TargetMode="External"/><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3.xml"/><Relationship Id="rId4" Type="http://schemas.openxmlformats.org/officeDocument/2006/relationships/hyperlink" Target="http://www.ped-interact.eu/"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www.ped-interact.eu/" TargetMode="External"/><Relationship Id="rId2" Type="http://schemas.openxmlformats.org/officeDocument/2006/relationships/image" Target="../media/image26.png"/><Relationship Id="rId1" Type="http://schemas.openxmlformats.org/officeDocument/2006/relationships/slideLayout" Target="../slideLayouts/slideLayout73.xml"/></Relationships>
</file>

<file path=ppt/slides/_rels/slide13.xml.rels><?xml version="1.0" encoding="UTF-8" standalone="yes"?>
<Relationships xmlns="http://schemas.openxmlformats.org/package/2006/relationships"><Relationship Id="rId3" Type="http://schemas.openxmlformats.org/officeDocument/2006/relationships/hyperlink" Target="http://www.ped-interact.eu/" TargetMode="External"/><Relationship Id="rId2" Type="http://schemas.openxmlformats.org/officeDocument/2006/relationships/image" Target="../media/image27.png"/><Relationship Id="rId1" Type="http://schemas.openxmlformats.org/officeDocument/2006/relationships/slideLayout" Target="../slideLayouts/slideLayout73.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3.xml"/><Relationship Id="rId5" Type="http://schemas.openxmlformats.org/officeDocument/2006/relationships/image" Target="../media/image4.pn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hyperlink" Target="http://www.ped-interact.eu/" TargetMode="External"/><Relationship Id="rId2" Type="http://schemas.openxmlformats.org/officeDocument/2006/relationships/notesSlide" Target="../notesSlides/notesSlide5.xml"/><Relationship Id="rId1" Type="http://schemas.openxmlformats.org/officeDocument/2006/relationships/slideLayout" Target="../slideLayouts/slideLayout73.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74.xml"/><Relationship Id="rId5" Type="http://schemas.openxmlformats.org/officeDocument/2006/relationships/image" Target="../media/image6.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hyperlink" Target="https://jpi-urbaneurope.eu/ped/" TargetMode="External"/><Relationship Id="rId2" Type="http://schemas.openxmlformats.org/officeDocument/2006/relationships/image" Target="../media/image7.jpeg"/><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Layout" Target="../slideLayouts/slideLayout25.xml"/><Relationship Id="rId4" Type="http://schemas.openxmlformats.org/officeDocument/2006/relationships/hyperlink" Target="http://www.ped-interact.eu/"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3.xml"/><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25.xml"/><Relationship Id="rId6" Type="http://schemas.openxmlformats.org/officeDocument/2006/relationships/image" Target="../media/image14.png"/><Relationship Id="rId5" Type="http://schemas.openxmlformats.org/officeDocument/2006/relationships/image" Target="../media/image13.jpe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hyperlink" Target="http://www.ped-interact.eu/" TargetMode="External"/><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hyperlink" Target="https://doi.org/10.1007/978-3-030-81530-1" TargetMode="External"/><Relationship Id="rId2" Type="http://schemas.openxmlformats.org/officeDocument/2006/relationships/image" Target="../media/image4.png"/><Relationship Id="rId1" Type="http://schemas.openxmlformats.org/officeDocument/2006/relationships/slideLayout" Target="../slideLayouts/slideLayout73.xml"/><Relationship Id="rId6" Type="http://schemas.microsoft.com/office/2007/relationships/hdphoto" Target="../media/hdphoto1.wdp"/><Relationship Id="rId5" Type="http://schemas.openxmlformats.org/officeDocument/2006/relationships/image" Target="../media/image17.pn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73.xml"/><Relationship Id="rId6" Type="http://schemas.openxmlformats.org/officeDocument/2006/relationships/image" Target="../media/image4.png"/><Relationship Id="rId5" Type="http://schemas.openxmlformats.org/officeDocument/2006/relationships/image" Target="../media/image20.jpeg"/><Relationship Id="rId4" Type="http://schemas.openxmlformats.org/officeDocument/2006/relationships/image" Target="../media/image19.jpeg"/></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73.xml"/><Relationship Id="rId4" Type="http://schemas.openxmlformats.org/officeDocument/2006/relationships/hyperlink" Target="http://www.ped-interact.eu/"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BDC54E0-0529-A568-92C5-EE06B23B5FCA}"/>
              </a:ext>
            </a:extLst>
          </p:cNvPr>
          <p:cNvSpPr/>
          <p:nvPr/>
        </p:nvSpPr>
        <p:spPr>
          <a:xfrm>
            <a:off x="-1" y="0"/>
            <a:ext cx="9906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pPr>
            <a:endParaRPr lang="cs-CZ" sz="1800" b="1" strike="noStrike" spc="-1" dirty="0">
              <a:latin typeface="Arial"/>
            </a:endParaRPr>
          </a:p>
        </p:txBody>
      </p:sp>
      <p:pic>
        <p:nvPicPr>
          <p:cNvPr id="3" name="Picture 2">
            <a:extLst>
              <a:ext uri="{FF2B5EF4-FFF2-40B4-BE49-F238E27FC236}">
                <a16:creationId xmlns:a16="http://schemas.microsoft.com/office/drawing/2014/main" id="{69A41B45-A20D-9416-33C6-806A5EDE9543}"/>
              </a:ext>
            </a:extLst>
          </p:cNvPr>
          <p:cNvPicPr>
            <a:picLocks noChangeAspect="1"/>
          </p:cNvPicPr>
          <p:nvPr/>
        </p:nvPicPr>
        <p:blipFill>
          <a:blip r:embed="rId3"/>
          <a:stretch>
            <a:fillRect/>
          </a:stretch>
        </p:blipFill>
        <p:spPr>
          <a:xfrm>
            <a:off x="8030494" y="689727"/>
            <a:ext cx="1496306" cy="1397339"/>
          </a:xfrm>
          <a:prstGeom prst="rect">
            <a:avLst/>
          </a:prstGeom>
        </p:spPr>
      </p:pic>
      <p:sp>
        <p:nvSpPr>
          <p:cNvPr id="4" name="CustomShape 3">
            <a:extLst>
              <a:ext uri="{FF2B5EF4-FFF2-40B4-BE49-F238E27FC236}">
                <a16:creationId xmlns:a16="http://schemas.microsoft.com/office/drawing/2014/main" id="{0322DF73-D57A-B8E7-47C4-938EA796CFC4}"/>
              </a:ext>
            </a:extLst>
          </p:cNvPr>
          <p:cNvSpPr/>
          <p:nvPr/>
        </p:nvSpPr>
        <p:spPr>
          <a:xfrm>
            <a:off x="846830" y="3429000"/>
            <a:ext cx="8172583" cy="4795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pPr>
            <a:r>
              <a:rPr lang="en-US" sz="2400" b="1" strike="noStrike" spc="-1" dirty="0">
                <a:solidFill>
                  <a:srgbClr val="000000"/>
                </a:solidFill>
                <a:latin typeface="Arial"/>
                <a:ea typeface="DejaVu Sans"/>
              </a:rPr>
              <a:t>Fully Integrated Renewable Energy Communities </a:t>
            </a:r>
            <a:br>
              <a:rPr lang="en-US" sz="2400" b="1" strike="noStrike" spc="-1" dirty="0">
                <a:solidFill>
                  <a:srgbClr val="000000"/>
                </a:solidFill>
                <a:latin typeface="Arial"/>
                <a:ea typeface="DejaVu Sans"/>
              </a:rPr>
            </a:br>
            <a:r>
              <a:rPr lang="en-US" sz="2400" b="1" strike="noStrike" spc="-1" dirty="0">
                <a:solidFill>
                  <a:srgbClr val="000000"/>
                </a:solidFill>
                <a:latin typeface="Arial"/>
                <a:ea typeface="DejaVu Sans"/>
              </a:rPr>
              <a:t>and their Implications for the Power Grid </a:t>
            </a:r>
            <a:br>
              <a:rPr lang="en-US" sz="2400" b="1" strike="noStrike" spc="-1" dirty="0">
                <a:solidFill>
                  <a:srgbClr val="000000"/>
                </a:solidFill>
                <a:latin typeface="Arial"/>
                <a:ea typeface="DejaVu Sans"/>
              </a:rPr>
            </a:br>
            <a:r>
              <a:rPr lang="en-US" sz="2400" b="1" strike="noStrike" spc="-1" dirty="0">
                <a:solidFill>
                  <a:srgbClr val="000000"/>
                </a:solidFill>
                <a:latin typeface="Arial"/>
                <a:ea typeface="DejaVu Sans"/>
              </a:rPr>
              <a:t>and Market Structure</a:t>
            </a:r>
          </a:p>
          <a:p>
            <a:pPr algn="ctr">
              <a:lnSpc>
                <a:spcPct val="100000"/>
              </a:lnSpc>
            </a:pPr>
            <a:endParaRPr lang="en-US" sz="2400" b="1" strike="noStrike" spc="-1" dirty="0">
              <a:solidFill>
                <a:srgbClr val="000000"/>
              </a:solidFill>
              <a:latin typeface="Arial"/>
              <a:ea typeface="DejaVu Sans"/>
            </a:endParaRPr>
          </a:p>
        </p:txBody>
      </p:sp>
      <p:pic>
        <p:nvPicPr>
          <p:cNvPr id="6" name="Picture 5">
            <a:extLst>
              <a:ext uri="{FF2B5EF4-FFF2-40B4-BE49-F238E27FC236}">
                <a16:creationId xmlns:a16="http://schemas.microsoft.com/office/drawing/2014/main" id="{4DAD6007-0AB3-4871-699E-933ED3B75F3F}"/>
              </a:ext>
            </a:extLst>
          </p:cNvPr>
          <p:cNvPicPr>
            <a:picLocks noChangeAspect="1"/>
          </p:cNvPicPr>
          <p:nvPr/>
        </p:nvPicPr>
        <p:blipFill>
          <a:blip r:embed="rId4"/>
          <a:stretch>
            <a:fillRect/>
          </a:stretch>
        </p:blipFill>
        <p:spPr>
          <a:xfrm>
            <a:off x="109880" y="6190765"/>
            <a:ext cx="2315269" cy="534717"/>
          </a:xfrm>
          <a:prstGeom prst="rect">
            <a:avLst/>
          </a:prstGeom>
        </p:spPr>
      </p:pic>
      <p:pic>
        <p:nvPicPr>
          <p:cNvPr id="8" name="Picture 7">
            <a:extLst>
              <a:ext uri="{FF2B5EF4-FFF2-40B4-BE49-F238E27FC236}">
                <a16:creationId xmlns:a16="http://schemas.microsoft.com/office/drawing/2014/main" id="{2030F902-BD80-3198-3EBA-C88290CDED8D}"/>
              </a:ext>
            </a:extLst>
          </p:cNvPr>
          <p:cNvPicPr>
            <a:picLocks noChangeAspect="1"/>
          </p:cNvPicPr>
          <p:nvPr/>
        </p:nvPicPr>
        <p:blipFill>
          <a:blip r:embed="rId5"/>
          <a:stretch>
            <a:fillRect/>
          </a:stretch>
        </p:blipFill>
        <p:spPr>
          <a:xfrm>
            <a:off x="6814379" y="5830007"/>
            <a:ext cx="2981741" cy="895475"/>
          </a:xfrm>
          <a:prstGeom prst="rect">
            <a:avLst/>
          </a:prstGeom>
        </p:spPr>
      </p:pic>
      <p:sp>
        <p:nvSpPr>
          <p:cNvPr id="10" name="TextBox 9">
            <a:extLst>
              <a:ext uri="{FF2B5EF4-FFF2-40B4-BE49-F238E27FC236}">
                <a16:creationId xmlns:a16="http://schemas.microsoft.com/office/drawing/2014/main" id="{884B692F-C014-85F6-C1F7-7448CFF93B08}"/>
              </a:ext>
            </a:extLst>
          </p:cNvPr>
          <p:cNvSpPr txBox="1"/>
          <p:nvPr/>
        </p:nvSpPr>
        <p:spPr>
          <a:xfrm>
            <a:off x="6752188" y="4442265"/>
            <a:ext cx="2563541" cy="584775"/>
          </a:xfrm>
          <a:prstGeom prst="rect">
            <a:avLst/>
          </a:prstGeom>
          <a:noFill/>
        </p:spPr>
        <p:txBody>
          <a:bodyPr wrap="square">
            <a:spAutoFit/>
          </a:bodyPr>
          <a:lstStyle/>
          <a:p>
            <a:pPr>
              <a:tabLst>
                <a:tab pos="1341438" algn="ctr"/>
                <a:tab pos="3587750" algn="ctr"/>
                <a:tab pos="5745163" algn="ctr"/>
                <a:tab pos="7623175" algn="ctr"/>
              </a:tabLst>
            </a:pPr>
            <a:r>
              <a:rPr lang="de-AT" sz="1600" dirty="0"/>
              <a:t>	</a:t>
            </a:r>
            <a:r>
              <a:rPr lang="cs-CZ" sz="1600" dirty="0"/>
              <a:t>Karthik BHAT </a:t>
            </a:r>
            <a:endParaRPr lang="de-AT" sz="1600" dirty="0"/>
          </a:p>
          <a:p>
            <a:pPr>
              <a:tabLst>
                <a:tab pos="1341438" algn="ctr"/>
                <a:tab pos="3587750" algn="ctr"/>
                <a:tab pos="5745163" algn="ctr"/>
                <a:tab pos="7534275" algn="ctr"/>
              </a:tabLst>
            </a:pPr>
            <a:r>
              <a:rPr lang="de-AT" sz="1600" dirty="0"/>
              <a:t>	</a:t>
            </a:r>
            <a:r>
              <a:rPr lang="cs-CZ" sz="1600" dirty="0"/>
              <a:t>FH Technikum Wien</a:t>
            </a:r>
          </a:p>
        </p:txBody>
      </p:sp>
      <p:sp>
        <p:nvSpPr>
          <p:cNvPr id="12" name="TextBox 11">
            <a:extLst>
              <a:ext uri="{FF2B5EF4-FFF2-40B4-BE49-F238E27FC236}">
                <a16:creationId xmlns:a16="http://schemas.microsoft.com/office/drawing/2014/main" id="{2CB6021F-A2B7-87A3-FF36-1A007A00369C}"/>
              </a:ext>
            </a:extLst>
          </p:cNvPr>
          <p:cNvSpPr txBox="1"/>
          <p:nvPr/>
        </p:nvSpPr>
        <p:spPr>
          <a:xfrm>
            <a:off x="546161" y="883427"/>
            <a:ext cx="4954656" cy="369332"/>
          </a:xfrm>
          <a:prstGeom prst="rect">
            <a:avLst/>
          </a:prstGeom>
          <a:noFill/>
        </p:spPr>
        <p:txBody>
          <a:bodyPr wrap="square">
            <a:spAutoFit/>
          </a:bodyPr>
          <a:lstStyle/>
          <a:p>
            <a:pPr>
              <a:lnSpc>
                <a:spcPct val="100000"/>
              </a:lnSpc>
            </a:pPr>
            <a:r>
              <a:rPr lang="de-AT" sz="1800" b="1" spc="-1" dirty="0" err="1">
                <a:solidFill>
                  <a:srgbClr val="000000"/>
                </a:solidFill>
                <a:latin typeface="Arial"/>
                <a:ea typeface="DejaVu Sans"/>
              </a:rPr>
              <a:t>February</a:t>
            </a:r>
            <a:r>
              <a:rPr lang="de-AT" sz="1800" b="1" spc="-1" dirty="0">
                <a:solidFill>
                  <a:srgbClr val="000000"/>
                </a:solidFill>
                <a:latin typeface="Arial"/>
                <a:ea typeface="DejaVu Sans"/>
              </a:rPr>
              <a:t> 17th, 2023</a:t>
            </a:r>
            <a:endParaRPr lang="cs-CZ" sz="1800" b="1" strike="noStrike" spc="-1" dirty="0">
              <a:latin typeface="Arial"/>
            </a:endParaRPr>
          </a:p>
        </p:txBody>
      </p:sp>
      <p:sp>
        <p:nvSpPr>
          <p:cNvPr id="13" name="TextBox 12">
            <a:extLst>
              <a:ext uri="{FF2B5EF4-FFF2-40B4-BE49-F238E27FC236}">
                <a16:creationId xmlns:a16="http://schemas.microsoft.com/office/drawing/2014/main" id="{3785730D-8954-B3C8-1AC7-E891F3DD011A}"/>
              </a:ext>
            </a:extLst>
          </p:cNvPr>
          <p:cNvSpPr txBox="1"/>
          <p:nvPr/>
        </p:nvSpPr>
        <p:spPr>
          <a:xfrm>
            <a:off x="4498954" y="4442265"/>
            <a:ext cx="2752175" cy="584775"/>
          </a:xfrm>
          <a:prstGeom prst="rect">
            <a:avLst/>
          </a:prstGeom>
          <a:noFill/>
        </p:spPr>
        <p:txBody>
          <a:bodyPr wrap="square">
            <a:spAutoFit/>
          </a:bodyPr>
          <a:lstStyle/>
          <a:p>
            <a:pPr>
              <a:tabLst>
                <a:tab pos="1341438" algn="ctr"/>
                <a:tab pos="3587750" algn="ctr"/>
                <a:tab pos="5745163" algn="ctr"/>
                <a:tab pos="7623175" algn="ctr"/>
              </a:tabLst>
            </a:pPr>
            <a:r>
              <a:rPr lang="de-AT" sz="1600" dirty="0"/>
              <a:t>	</a:t>
            </a:r>
            <a:r>
              <a:rPr lang="cs-CZ" sz="1600" dirty="0"/>
              <a:t>Marketa ADAMCOVA</a:t>
            </a:r>
            <a:endParaRPr lang="de-AT" sz="1600" dirty="0"/>
          </a:p>
          <a:p>
            <a:pPr>
              <a:tabLst>
                <a:tab pos="1341438" algn="ctr"/>
                <a:tab pos="3587750" algn="ctr"/>
                <a:tab pos="5745163" algn="ctr"/>
                <a:tab pos="7534275" algn="ctr"/>
              </a:tabLst>
            </a:pPr>
            <a:r>
              <a:rPr lang="de-AT" sz="1600" dirty="0"/>
              <a:t>	</a:t>
            </a:r>
            <a:r>
              <a:rPr lang="cs-CZ" sz="1600" dirty="0"/>
              <a:t>LEEF Technologies</a:t>
            </a:r>
          </a:p>
        </p:txBody>
      </p:sp>
      <p:sp>
        <p:nvSpPr>
          <p:cNvPr id="14" name="TextBox 13">
            <a:extLst>
              <a:ext uri="{FF2B5EF4-FFF2-40B4-BE49-F238E27FC236}">
                <a16:creationId xmlns:a16="http://schemas.microsoft.com/office/drawing/2014/main" id="{9707F1B0-ABD6-67A0-1C35-E31F235AF21A}"/>
              </a:ext>
            </a:extLst>
          </p:cNvPr>
          <p:cNvSpPr txBox="1"/>
          <p:nvPr/>
        </p:nvSpPr>
        <p:spPr>
          <a:xfrm>
            <a:off x="2434354" y="4442267"/>
            <a:ext cx="2390503" cy="584775"/>
          </a:xfrm>
          <a:prstGeom prst="rect">
            <a:avLst/>
          </a:prstGeom>
          <a:noFill/>
        </p:spPr>
        <p:txBody>
          <a:bodyPr wrap="square">
            <a:spAutoFit/>
          </a:bodyPr>
          <a:lstStyle/>
          <a:p>
            <a:pPr>
              <a:tabLst>
                <a:tab pos="1341438" algn="ctr"/>
                <a:tab pos="3587750" algn="ctr"/>
                <a:tab pos="5745163" algn="ctr"/>
                <a:tab pos="7623175" algn="ctr"/>
              </a:tabLst>
            </a:pPr>
            <a:r>
              <a:rPr lang="de-AT" sz="1600" dirty="0"/>
              <a:t>	</a:t>
            </a:r>
            <a:r>
              <a:rPr lang="cs-CZ" sz="1600" dirty="0"/>
              <a:t>Albana ILO</a:t>
            </a:r>
            <a:endParaRPr lang="de-AT" sz="1600" dirty="0"/>
          </a:p>
          <a:p>
            <a:pPr>
              <a:tabLst>
                <a:tab pos="1341438" algn="ctr"/>
                <a:tab pos="3587750" algn="ctr"/>
                <a:tab pos="5745163" algn="ctr"/>
                <a:tab pos="7623175" algn="ctr"/>
              </a:tabLst>
            </a:pPr>
            <a:r>
              <a:rPr lang="de-AT" sz="1600" dirty="0"/>
              <a:t>	T</a:t>
            </a:r>
            <a:r>
              <a:rPr lang="cs-CZ" sz="1600" dirty="0"/>
              <a:t>U Wien</a:t>
            </a:r>
          </a:p>
        </p:txBody>
      </p:sp>
      <p:sp>
        <p:nvSpPr>
          <p:cNvPr id="15" name="TextBox 14">
            <a:extLst>
              <a:ext uri="{FF2B5EF4-FFF2-40B4-BE49-F238E27FC236}">
                <a16:creationId xmlns:a16="http://schemas.microsoft.com/office/drawing/2014/main" id="{4C383DD8-8E49-C53A-2E49-2ED38F835304}"/>
              </a:ext>
            </a:extLst>
          </p:cNvPr>
          <p:cNvSpPr txBox="1"/>
          <p:nvPr/>
        </p:nvSpPr>
        <p:spPr>
          <a:xfrm>
            <a:off x="265436" y="4442267"/>
            <a:ext cx="2981742" cy="584775"/>
          </a:xfrm>
          <a:prstGeom prst="rect">
            <a:avLst/>
          </a:prstGeom>
          <a:noFill/>
        </p:spPr>
        <p:txBody>
          <a:bodyPr wrap="square">
            <a:spAutoFit/>
          </a:bodyPr>
          <a:lstStyle/>
          <a:p>
            <a:pPr>
              <a:tabLst>
                <a:tab pos="1341438" algn="ctr"/>
                <a:tab pos="3587750" algn="ctr"/>
                <a:tab pos="5745163" algn="ctr"/>
                <a:tab pos="7623175" algn="ctr"/>
              </a:tabLst>
            </a:pPr>
            <a:r>
              <a:rPr lang="de-AT" sz="1600" dirty="0"/>
              <a:t>	</a:t>
            </a:r>
            <a:r>
              <a:rPr lang="cs-CZ" sz="1600" dirty="0"/>
              <a:t>Helmut BRUCKNER</a:t>
            </a:r>
            <a:endParaRPr lang="de-AT" sz="1600" dirty="0"/>
          </a:p>
          <a:p>
            <a:pPr>
              <a:tabLst>
                <a:tab pos="1341438" algn="ctr"/>
                <a:tab pos="3587750" algn="ctr"/>
                <a:tab pos="5745163" algn="ctr"/>
                <a:tab pos="7534275" algn="ctr"/>
              </a:tabLst>
            </a:pPr>
            <a:r>
              <a:rPr lang="de-AT" sz="1600" dirty="0"/>
              <a:t>	</a:t>
            </a:r>
            <a:r>
              <a:rPr lang="cs-CZ" sz="1600" dirty="0"/>
              <a:t>Sonnenplatz Großschönau</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7BCC1EE-4C17-DB25-560A-BDDA87331967}"/>
              </a:ext>
            </a:extLst>
          </p:cNvPr>
          <p:cNvPicPr>
            <a:picLocks noChangeAspect="1"/>
          </p:cNvPicPr>
          <p:nvPr/>
        </p:nvPicPr>
        <p:blipFill>
          <a:blip r:embed="rId3"/>
          <a:stretch>
            <a:fillRect/>
          </a:stretch>
        </p:blipFill>
        <p:spPr>
          <a:xfrm>
            <a:off x="1303020" y="3454001"/>
            <a:ext cx="7644630" cy="2593008"/>
          </a:xfrm>
          <a:prstGeom prst="rect">
            <a:avLst/>
          </a:prstGeom>
        </p:spPr>
      </p:pic>
      <p:sp>
        <p:nvSpPr>
          <p:cNvPr id="856" name="TextShape 1"/>
          <p:cNvSpPr/>
          <p:nvPr/>
        </p:nvSpPr>
        <p:spPr>
          <a:xfrm>
            <a:off x="722160" y="635400"/>
            <a:ext cx="8844480" cy="4806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pPr>
            <a:r>
              <a:rPr lang="de-AT" sz="2400" b="0" strike="noStrike" spc="-1" dirty="0">
                <a:solidFill>
                  <a:srgbClr val="000000"/>
                </a:solidFill>
                <a:latin typeface="Arial"/>
                <a:ea typeface="DejaVu Sans"/>
              </a:rPr>
              <a:t>C) Organisation &amp; Operation I</a:t>
            </a:r>
            <a:endParaRPr lang="cs-CZ" sz="2400" b="0" strike="noStrike" spc="-1" dirty="0">
              <a:latin typeface="Arial"/>
            </a:endParaRPr>
          </a:p>
        </p:txBody>
      </p:sp>
      <p:pic>
        <p:nvPicPr>
          <p:cNvPr id="3" name="Picture 2">
            <a:extLst>
              <a:ext uri="{FF2B5EF4-FFF2-40B4-BE49-F238E27FC236}">
                <a16:creationId xmlns:a16="http://schemas.microsoft.com/office/drawing/2014/main" id="{95028E0A-18EB-6FE7-E8E9-3628919C6983}"/>
              </a:ext>
            </a:extLst>
          </p:cNvPr>
          <p:cNvPicPr>
            <a:picLocks noChangeAspect="1"/>
          </p:cNvPicPr>
          <p:nvPr/>
        </p:nvPicPr>
        <p:blipFill rotWithShape="1">
          <a:blip r:embed="rId4"/>
          <a:srcRect b="3415"/>
          <a:stretch/>
        </p:blipFill>
        <p:spPr>
          <a:xfrm>
            <a:off x="7019097" y="742303"/>
            <a:ext cx="2670091" cy="2764815"/>
          </a:xfrm>
          <a:prstGeom prst="rect">
            <a:avLst/>
          </a:prstGeom>
        </p:spPr>
      </p:pic>
      <p:sp>
        <p:nvSpPr>
          <p:cNvPr id="2" name="CustomShape 4">
            <a:extLst>
              <a:ext uri="{FF2B5EF4-FFF2-40B4-BE49-F238E27FC236}">
                <a16:creationId xmlns:a16="http://schemas.microsoft.com/office/drawing/2014/main" id="{DDEBC958-6DED-4D84-EB90-A85608DB8DDE}"/>
              </a:ext>
            </a:extLst>
          </p:cNvPr>
          <p:cNvSpPr/>
          <p:nvPr/>
        </p:nvSpPr>
        <p:spPr>
          <a:xfrm>
            <a:off x="503937" y="1590369"/>
            <a:ext cx="8692429" cy="2029871"/>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de-AT" sz="1800" b="1" strike="noStrike" spc="-1" dirty="0">
                <a:solidFill>
                  <a:srgbClr val="000000"/>
                </a:solidFill>
                <a:latin typeface="Arial"/>
                <a:ea typeface="DejaVu Sans"/>
              </a:rPr>
              <a:t>Organizational Structure</a:t>
            </a:r>
            <a:r>
              <a:rPr lang="de-AT" sz="1800" b="1" strike="noStrike" spc="-1" baseline="30000" dirty="0">
                <a:solidFill>
                  <a:srgbClr val="000000"/>
                </a:solidFill>
                <a:latin typeface="Arial"/>
                <a:ea typeface="DejaVu Sans"/>
              </a:rPr>
              <a:t>1</a:t>
            </a:r>
            <a:r>
              <a:rPr lang="de-AT" sz="1800" b="1" strike="noStrike" spc="-1" dirty="0">
                <a:solidFill>
                  <a:srgbClr val="000000"/>
                </a:solidFill>
                <a:latin typeface="Arial"/>
                <a:ea typeface="DejaVu Sans"/>
              </a:rPr>
              <a:t>:</a:t>
            </a:r>
            <a:endParaRPr lang="cs-CZ" sz="1800" b="0" strike="noStrike" spc="-1" dirty="0">
              <a:latin typeface="Arial"/>
            </a:endParaRPr>
          </a:p>
          <a:p>
            <a:pPr marL="285840" indent="-284040">
              <a:lnSpc>
                <a:spcPct val="100000"/>
              </a:lnSpc>
              <a:buClr>
                <a:srgbClr val="000000"/>
              </a:buClr>
              <a:buFont typeface="Arial"/>
              <a:buChar char="•"/>
            </a:pPr>
            <a:r>
              <a:rPr lang="en-GB" spc="-1" dirty="0">
                <a:solidFill>
                  <a:srgbClr val="000000"/>
                </a:solidFill>
                <a:latin typeface="Arial"/>
                <a:ea typeface="DejaVu Sans"/>
              </a:rPr>
              <a:t>Internal and external roles and relations, legal entity formats</a:t>
            </a:r>
          </a:p>
          <a:p>
            <a:pPr marL="285840" indent="-284040">
              <a:lnSpc>
                <a:spcPct val="100000"/>
              </a:lnSpc>
              <a:buClr>
                <a:srgbClr val="000000"/>
              </a:buClr>
              <a:buFont typeface="Arial"/>
              <a:buChar char="•"/>
            </a:pPr>
            <a:r>
              <a:rPr lang="de-AT" sz="1800" b="0" strike="noStrike" spc="-1" dirty="0">
                <a:solidFill>
                  <a:srgbClr val="000000"/>
                </a:solidFill>
                <a:latin typeface="Arial"/>
                <a:ea typeface="DejaVu Sans"/>
              </a:rPr>
              <a:t>Value creation and activites</a:t>
            </a:r>
          </a:p>
          <a:p>
            <a:pPr marL="285840" indent="-284040">
              <a:lnSpc>
                <a:spcPct val="100000"/>
              </a:lnSpc>
              <a:buClr>
                <a:srgbClr val="000000"/>
              </a:buClr>
              <a:buFont typeface="Arial"/>
              <a:buChar char="•"/>
            </a:pPr>
            <a:endParaRPr lang="de-AT" spc="-1" dirty="0">
              <a:solidFill>
                <a:srgbClr val="000000"/>
              </a:solidFill>
              <a:latin typeface="Arial"/>
              <a:ea typeface="DejaVu Sans"/>
            </a:endParaRPr>
          </a:p>
          <a:p>
            <a:pPr>
              <a:lnSpc>
                <a:spcPct val="100000"/>
              </a:lnSpc>
            </a:pPr>
            <a:r>
              <a:rPr lang="de-AT" sz="1800" b="1" strike="noStrike" spc="-1" dirty="0">
                <a:solidFill>
                  <a:srgbClr val="000000"/>
                </a:solidFill>
                <a:latin typeface="Arial"/>
                <a:ea typeface="DejaVu Sans"/>
              </a:rPr>
              <a:t>Technological Use Cases</a:t>
            </a:r>
            <a:r>
              <a:rPr lang="de-AT" sz="1800" b="1" strike="noStrike" spc="-1" baseline="30000" dirty="0">
                <a:solidFill>
                  <a:srgbClr val="000000"/>
                </a:solidFill>
                <a:latin typeface="Arial"/>
                <a:ea typeface="DejaVu Sans"/>
              </a:rPr>
              <a:t>2</a:t>
            </a:r>
            <a:r>
              <a:rPr lang="de-AT" sz="1800" b="1" strike="noStrike" spc="-1" dirty="0">
                <a:solidFill>
                  <a:srgbClr val="000000"/>
                </a:solidFill>
                <a:latin typeface="Arial"/>
                <a:ea typeface="DejaVu Sans"/>
              </a:rPr>
              <a:t>:</a:t>
            </a:r>
            <a:endParaRPr lang="cs-CZ" sz="1800" b="0" strike="noStrike" spc="-1" dirty="0">
              <a:latin typeface="Arial"/>
            </a:endParaRPr>
          </a:p>
          <a:p>
            <a:pPr marL="285840" indent="-284040">
              <a:lnSpc>
                <a:spcPct val="100000"/>
              </a:lnSpc>
              <a:buClr>
                <a:srgbClr val="000000"/>
              </a:buClr>
              <a:buFont typeface="Arial"/>
              <a:buChar char="•"/>
            </a:pPr>
            <a:r>
              <a:rPr lang="de-AT" sz="1800" b="0" strike="noStrike" spc="-1" dirty="0">
                <a:solidFill>
                  <a:srgbClr val="000000"/>
                </a:solidFill>
                <a:latin typeface="Arial"/>
                <a:ea typeface="DejaVu Sans"/>
              </a:rPr>
              <a:t>Normal operations, flexibilities, and emergency recovery</a:t>
            </a:r>
          </a:p>
          <a:p>
            <a:pPr marL="285840" indent="-284040">
              <a:lnSpc>
                <a:spcPct val="100000"/>
              </a:lnSpc>
              <a:buClr>
                <a:srgbClr val="000000"/>
              </a:buClr>
              <a:buFont typeface="Arial"/>
              <a:buChar char="•"/>
            </a:pPr>
            <a:r>
              <a:rPr lang="de-AT" spc="-1" dirty="0">
                <a:solidFill>
                  <a:srgbClr val="000000"/>
                </a:solidFill>
                <a:latin typeface="Arial"/>
                <a:ea typeface="DejaVu Sans"/>
              </a:rPr>
              <a:t>Long-term planning</a:t>
            </a:r>
            <a:endParaRPr lang="cs-CZ" sz="1800" b="0" strike="noStrike" spc="-1" dirty="0">
              <a:latin typeface="Arial"/>
            </a:endParaRPr>
          </a:p>
        </p:txBody>
      </p:sp>
      <p:sp>
        <p:nvSpPr>
          <p:cNvPr id="8" name="CustomShape 5">
            <a:extLst>
              <a:ext uri="{FF2B5EF4-FFF2-40B4-BE49-F238E27FC236}">
                <a16:creationId xmlns:a16="http://schemas.microsoft.com/office/drawing/2014/main" id="{5AC10FC3-9FCD-EC95-F80F-BBCB152953E7}"/>
              </a:ext>
            </a:extLst>
          </p:cNvPr>
          <p:cNvSpPr/>
          <p:nvPr/>
        </p:nvSpPr>
        <p:spPr>
          <a:xfrm>
            <a:off x="575036" y="3896543"/>
            <a:ext cx="3804116" cy="463168"/>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Autofit/>
          </a:bodyPr>
          <a:lstStyle/>
          <a:p>
            <a:pPr>
              <a:spcBef>
                <a:spcPts val="82"/>
              </a:spcBef>
              <a:tabLst>
                <a:tab pos="0" algn="l"/>
              </a:tabLst>
            </a:pPr>
            <a:r>
              <a:rPr lang="en-GB" sz="1800" b="1" strike="noStrike" spc="-1" dirty="0">
                <a:solidFill>
                  <a:srgbClr val="000000"/>
                </a:solidFill>
                <a:latin typeface="Arial"/>
                <a:ea typeface="DejaVu Sans"/>
              </a:rPr>
              <a:t>Example: </a:t>
            </a:r>
            <a:br>
              <a:rPr lang="en-GB" sz="1800" b="1" strike="noStrike" spc="-1" dirty="0">
                <a:solidFill>
                  <a:srgbClr val="000000"/>
                </a:solidFill>
                <a:latin typeface="Arial"/>
                <a:ea typeface="DejaVu Sans"/>
              </a:rPr>
            </a:br>
            <a:r>
              <a:rPr lang="en-GB" sz="1800" b="1" strike="noStrike" spc="-1" dirty="0">
                <a:solidFill>
                  <a:srgbClr val="000000"/>
                </a:solidFill>
                <a:latin typeface="Arial"/>
                <a:ea typeface="DejaVu Sans"/>
              </a:rPr>
              <a:t>Day ahead schedules</a:t>
            </a:r>
            <a:endParaRPr lang="cs-CZ" sz="1800" b="0" strike="noStrike" spc="-1" dirty="0">
              <a:latin typeface="Arial"/>
            </a:endParaRPr>
          </a:p>
        </p:txBody>
      </p:sp>
      <p:sp>
        <p:nvSpPr>
          <p:cNvPr id="4" name="TextBox 3">
            <a:extLst>
              <a:ext uri="{FF2B5EF4-FFF2-40B4-BE49-F238E27FC236}">
                <a16:creationId xmlns:a16="http://schemas.microsoft.com/office/drawing/2014/main" id="{60F9C319-3FFC-FA86-B63A-89F0C6ED3E76}"/>
              </a:ext>
            </a:extLst>
          </p:cNvPr>
          <p:cNvSpPr txBox="1"/>
          <p:nvPr/>
        </p:nvSpPr>
        <p:spPr>
          <a:xfrm>
            <a:off x="1422015" y="6188849"/>
            <a:ext cx="7406640" cy="577081"/>
          </a:xfrm>
          <a:prstGeom prst="rect">
            <a:avLst/>
          </a:prstGeom>
          <a:noFill/>
        </p:spPr>
        <p:txBody>
          <a:bodyPr wrap="square" rtlCol="0">
            <a:spAutoFit/>
          </a:bodyPr>
          <a:lstStyle/>
          <a:p>
            <a:pPr marL="182563" indent="-182563">
              <a:buAutoNum type="arabicParenR"/>
            </a:pPr>
            <a:r>
              <a:rPr lang="de-AT" sz="1050" i="1" dirty="0"/>
              <a:t>See „</a:t>
            </a:r>
            <a:r>
              <a:rPr lang="en-US" sz="1050" i="1" dirty="0"/>
              <a:t>Design of the Energy Community </a:t>
            </a:r>
            <a:r>
              <a:rPr lang="en-US" sz="1050" i="1" dirty="0" err="1"/>
              <a:t>Organisation</a:t>
            </a:r>
            <a:r>
              <a:rPr lang="en-US" sz="1050" i="1" dirty="0"/>
              <a:t> according to the LINK-Solution”</a:t>
            </a:r>
            <a:r>
              <a:rPr lang="de-AT" sz="1050" i="1" dirty="0"/>
              <a:t>, 31.01.2022, </a:t>
            </a:r>
            <a:r>
              <a:rPr lang="de-AT" sz="1050" i="1" dirty="0">
                <a:hlinkClick r:id="rId5"/>
              </a:rPr>
              <a:t>www.ped-interact.eu</a:t>
            </a:r>
            <a:r>
              <a:rPr lang="de-AT" sz="1050" i="1" dirty="0"/>
              <a:t> </a:t>
            </a:r>
          </a:p>
          <a:p>
            <a:pPr marL="182563" indent="-182563">
              <a:buFontTx/>
              <a:buAutoNum type="arabicParenR"/>
            </a:pPr>
            <a:r>
              <a:rPr lang="de-AT" sz="1050" i="1" dirty="0"/>
              <a:t>See „</a:t>
            </a:r>
            <a:r>
              <a:rPr lang="en-US" sz="1050" i="1" dirty="0"/>
              <a:t>Use Cases for the integration of the existing innovative technologies with the LINK-solution</a:t>
            </a:r>
            <a:r>
              <a:rPr lang="de-AT" sz="1050" i="1" dirty="0"/>
              <a:t>“, 15.07.2022, </a:t>
            </a:r>
            <a:r>
              <a:rPr lang="de-AT" sz="1050" i="1" dirty="0" err="1"/>
              <a:t>available</a:t>
            </a:r>
            <a:r>
              <a:rPr lang="de-AT" sz="1050" i="1" dirty="0"/>
              <a:t> online </a:t>
            </a:r>
            <a:r>
              <a:rPr lang="de-AT" sz="1050" i="1" dirty="0">
                <a:hlinkClick r:id="rId5"/>
              </a:rPr>
              <a:t>www.ped-interact.eu</a:t>
            </a:r>
            <a:r>
              <a:rPr lang="de-AT" sz="1050" i="1" dirty="0"/>
              <a:t> </a:t>
            </a:r>
          </a:p>
        </p:txBody>
      </p:sp>
      <p:sp>
        <p:nvSpPr>
          <p:cNvPr id="5" name="TextBox 4">
            <a:extLst>
              <a:ext uri="{FF2B5EF4-FFF2-40B4-BE49-F238E27FC236}">
                <a16:creationId xmlns:a16="http://schemas.microsoft.com/office/drawing/2014/main" id="{88CC6F70-0AE7-1195-4284-EBEDBDD6F0DD}"/>
              </a:ext>
            </a:extLst>
          </p:cNvPr>
          <p:cNvSpPr txBox="1"/>
          <p:nvPr/>
        </p:nvSpPr>
        <p:spPr>
          <a:xfrm>
            <a:off x="9391650" y="103578"/>
            <a:ext cx="439950" cy="369332"/>
          </a:xfrm>
          <a:prstGeom prst="rect">
            <a:avLst/>
          </a:prstGeom>
          <a:noFill/>
        </p:spPr>
        <p:txBody>
          <a:bodyPr wrap="square" rtlCol="0">
            <a:spAutoFit/>
          </a:bodyPr>
          <a:lstStyle/>
          <a:p>
            <a:fld id="{42CC3F08-9FFC-46FD-96C4-CA61902EE56F}" type="slidenum">
              <a:rPr lang="cs-CZ" smtClean="0"/>
              <a:t>10</a:t>
            </a:fld>
            <a:endParaRPr lang="cs-CZ"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4423FB47-1342-1513-92D9-E96BBB5925E8}"/>
              </a:ext>
            </a:extLst>
          </p:cNvPr>
          <p:cNvSpPr/>
          <p:nvPr/>
        </p:nvSpPr>
        <p:spPr>
          <a:xfrm>
            <a:off x="3386422" y="2295185"/>
            <a:ext cx="6180218" cy="3595076"/>
          </a:xfrm>
          <a:prstGeom prst="rect">
            <a:avLst/>
          </a:prstGeom>
          <a:solidFill>
            <a:srgbClr val="CCEE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1" name="Rectangle 10">
            <a:extLst>
              <a:ext uri="{FF2B5EF4-FFF2-40B4-BE49-F238E27FC236}">
                <a16:creationId xmlns:a16="http://schemas.microsoft.com/office/drawing/2014/main" id="{38E1DCFF-5EFF-8EB1-609C-97DD832E2416}"/>
              </a:ext>
            </a:extLst>
          </p:cNvPr>
          <p:cNvSpPr/>
          <p:nvPr/>
        </p:nvSpPr>
        <p:spPr>
          <a:xfrm>
            <a:off x="503937" y="2244301"/>
            <a:ext cx="2231643" cy="3874558"/>
          </a:xfrm>
          <a:prstGeom prst="rect">
            <a:avLst/>
          </a:prstGeom>
          <a:solidFill>
            <a:srgbClr val="CCEE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4" name="Picture 3">
            <a:extLst>
              <a:ext uri="{FF2B5EF4-FFF2-40B4-BE49-F238E27FC236}">
                <a16:creationId xmlns:a16="http://schemas.microsoft.com/office/drawing/2014/main" id="{4556C57E-5344-D4A4-7FD8-3358EDC03281}"/>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433707" y="2567593"/>
            <a:ext cx="2356862" cy="3516100"/>
          </a:xfrm>
          <a:prstGeom prst="rect">
            <a:avLst/>
          </a:prstGeom>
        </p:spPr>
      </p:pic>
      <p:sp>
        <p:nvSpPr>
          <p:cNvPr id="856" name="TextShape 1"/>
          <p:cNvSpPr/>
          <p:nvPr/>
        </p:nvSpPr>
        <p:spPr>
          <a:xfrm>
            <a:off x="722160" y="635400"/>
            <a:ext cx="8844480" cy="4806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pPr>
            <a:r>
              <a:rPr lang="de-AT" sz="2400" b="0" strike="noStrike" spc="-1" dirty="0">
                <a:solidFill>
                  <a:srgbClr val="000000"/>
                </a:solidFill>
                <a:latin typeface="Arial"/>
                <a:ea typeface="DejaVu Sans"/>
              </a:rPr>
              <a:t>C) Organisation &amp; Operation II</a:t>
            </a:r>
            <a:endParaRPr lang="cs-CZ" sz="2400" b="0" strike="noStrike" spc="-1" dirty="0">
              <a:latin typeface="Arial"/>
            </a:endParaRPr>
          </a:p>
        </p:txBody>
      </p:sp>
      <p:sp>
        <p:nvSpPr>
          <p:cNvPr id="857" name="TextShape 2"/>
          <p:cNvSpPr/>
          <p:nvPr/>
        </p:nvSpPr>
        <p:spPr>
          <a:xfrm>
            <a:off x="0" y="6318720"/>
            <a:ext cx="383760" cy="3643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pPr>
            <a:fld id="{3C853EB1-6BE7-4101-9EA3-44C64F6DCF2E}" type="slidenum">
              <a:rPr lang="cs-CZ" sz="800" b="0" strike="noStrike" spc="-1">
                <a:solidFill>
                  <a:srgbClr val="ADA7A7"/>
                </a:solidFill>
                <a:latin typeface="Calibri"/>
              </a:rPr>
              <a:t>11</a:t>
            </a:fld>
            <a:endParaRPr lang="cs-CZ" sz="800" b="0" strike="noStrike" spc="-1">
              <a:latin typeface="Arial"/>
            </a:endParaRPr>
          </a:p>
        </p:txBody>
      </p:sp>
      <p:sp>
        <p:nvSpPr>
          <p:cNvPr id="2" name="CustomShape 4">
            <a:extLst>
              <a:ext uri="{FF2B5EF4-FFF2-40B4-BE49-F238E27FC236}">
                <a16:creationId xmlns:a16="http://schemas.microsoft.com/office/drawing/2014/main" id="{DDEBC958-6DED-4D84-EB90-A85608DB8DDE}"/>
              </a:ext>
            </a:extLst>
          </p:cNvPr>
          <p:cNvSpPr/>
          <p:nvPr/>
        </p:nvSpPr>
        <p:spPr>
          <a:xfrm>
            <a:off x="503937" y="1505528"/>
            <a:ext cx="8692429" cy="644877"/>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en-US" sz="1800" b="1" strike="noStrike" spc="-1" dirty="0">
                <a:solidFill>
                  <a:srgbClr val="000000"/>
                </a:solidFill>
                <a:latin typeface="Arial"/>
                <a:ea typeface="DejaVu Sans"/>
              </a:rPr>
              <a:t>Current market mechanism do not allow Energy Communities to participate directly in the market</a:t>
            </a:r>
            <a:r>
              <a:rPr lang="en-US" b="1" spc="-1" baseline="30000" dirty="0">
                <a:solidFill>
                  <a:srgbClr val="000000"/>
                </a:solidFill>
              </a:rPr>
              <a:t>1</a:t>
            </a:r>
            <a:r>
              <a:rPr lang="de-AT" b="1" spc="-1" dirty="0">
                <a:solidFill>
                  <a:srgbClr val="000000"/>
                </a:solidFill>
                <a:latin typeface="Arial"/>
                <a:ea typeface="DejaVu Sans"/>
              </a:rPr>
              <a:t>. </a:t>
            </a:r>
            <a:r>
              <a:rPr lang="de-AT" b="1" spc="-1" dirty="0" err="1">
                <a:solidFill>
                  <a:srgbClr val="000000"/>
                </a:solidFill>
                <a:latin typeface="Arial"/>
                <a:ea typeface="DejaVu Sans"/>
              </a:rPr>
              <a:t>We</a:t>
            </a:r>
            <a:r>
              <a:rPr lang="de-AT" b="1" spc="-1" dirty="0">
                <a:solidFill>
                  <a:srgbClr val="000000"/>
                </a:solidFill>
                <a:latin typeface="Arial"/>
                <a:ea typeface="DejaVu Sans"/>
              </a:rPr>
              <a:t> </a:t>
            </a:r>
            <a:r>
              <a:rPr lang="de-AT" b="1" spc="-1" dirty="0" err="1">
                <a:solidFill>
                  <a:srgbClr val="000000"/>
                </a:solidFill>
                <a:latin typeface="Arial"/>
                <a:ea typeface="DejaVu Sans"/>
              </a:rPr>
              <a:t>suggest</a:t>
            </a:r>
            <a:r>
              <a:rPr lang="de-AT" b="1" spc="-1" dirty="0">
                <a:solidFill>
                  <a:srgbClr val="000000"/>
                </a:solidFill>
                <a:latin typeface="Arial"/>
                <a:ea typeface="DejaVu Sans"/>
              </a:rPr>
              <a:t> </a:t>
            </a:r>
            <a:r>
              <a:rPr lang="de-AT" b="1" spc="-1" dirty="0" err="1">
                <a:solidFill>
                  <a:srgbClr val="000000"/>
                </a:solidFill>
                <a:latin typeface="Arial"/>
                <a:ea typeface="DejaVu Sans"/>
              </a:rPr>
              <a:t>to</a:t>
            </a:r>
            <a:r>
              <a:rPr lang="de-AT" b="1" spc="-1" dirty="0">
                <a:solidFill>
                  <a:srgbClr val="000000"/>
                </a:solidFill>
                <a:latin typeface="Arial"/>
                <a:ea typeface="DejaVu Sans"/>
              </a:rPr>
              <a:t> </a:t>
            </a:r>
            <a:r>
              <a:rPr lang="de-AT" b="1" spc="-1" dirty="0" err="1">
                <a:solidFill>
                  <a:srgbClr val="000000"/>
                </a:solidFill>
                <a:latin typeface="Arial"/>
                <a:ea typeface="DejaVu Sans"/>
              </a:rPr>
              <a:t>adapt</a:t>
            </a:r>
            <a:r>
              <a:rPr lang="de-AT" b="1" spc="-1" dirty="0">
                <a:solidFill>
                  <a:srgbClr val="000000"/>
                </a:solidFill>
                <a:latin typeface="Arial"/>
                <a:ea typeface="DejaVu Sans"/>
              </a:rPr>
              <a:t> </a:t>
            </a:r>
            <a:r>
              <a:rPr lang="de-AT" b="1" spc="-1" dirty="0" err="1">
                <a:solidFill>
                  <a:srgbClr val="000000"/>
                </a:solidFill>
                <a:latin typeface="Arial"/>
                <a:ea typeface="DejaVu Sans"/>
              </a:rPr>
              <a:t>them</a:t>
            </a:r>
            <a:r>
              <a:rPr lang="de-AT" b="1" spc="-1" dirty="0">
                <a:solidFill>
                  <a:srgbClr val="000000"/>
                </a:solidFill>
                <a:latin typeface="Arial"/>
                <a:ea typeface="DejaVu Sans"/>
              </a:rPr>
              <a:t>:</a:t>
            </a:r>
            <a:endParaRPr lang="cs-CZ" sz="1800" b="1" strike="noStrike" spc="-1" dirty="0">
              <a:latin typeface="Arial"/>
            </a:endParaRPr>
          </a:p>
        </p:txBody>
      </p:sp>
      <p:sp>
        <p:nvSpPr>
          <p:cNvPr id="7" name="CustomShape 5">
            <a:extLst>
              <a:ext uri="{FF2B5EF4-FFF2-40B4-BE49-F238E27FC236}">
                <a16:creationId xmlns:a16="http://schemas.microsoft.com/office/drawing/2014/main" id="{4C95E14F-E2E0-1EDD-5003-C7B2B0579CC0}"/>
              </a:ext>
            </a:extLst>
          </p:cNvPr>
          <p:cNvSpPr/>
          <p:nvPr/>
        </p:nvSpPr>
        <p:spPr>
          <a:xfrm>
            <a:off x="503936" y="2244301"/>
            <a:ext cx="2231643" cy="463168"/>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Autofit/>
          </a:bodyPr>
          <a:lstStyle/>
          <a:p>
            <a:pPr algn="ctr">
              <a:spcBef>
                <a:spcPts val="82"/>
              </a:spcBef>
              <a:tabLst>
                <a:tab pos="0" algn="l"/>
              </a:tabLst>
            </a:pPr>
            <a:r>
              <a:rPr lang="en-GB" sz="1400" b="1" strike="noStrike" spc="-1" dirty="0">
                <a:solidFill>
                  <a:srgbClr val="000000"/>
                </a:solidFill>
                <a:latin typeface="Arial"/>
                <a:ea typeface="DejaVu Sans"/>
              </a:rPr>
              <a:t>Current </a:t>
            </a:r>
            <a:r>
              <a:rPr lang="en-GB" sz="1400" b="1" spc="-1" dirty="0">
                <a:solidFill>
                  <a:srgbClr val="000000"/>
                </a:solidFill>
                <a:latin typeface="Arial"/>
                <a:ea typeface="DejaVu Sans"/>
              </a:rPr>
              <a:t>market </a:t>
            </a:r>
          </a:p>
          <a:p>
            <a:pPr algn="ctr">
              <a:spcBef>
                <a:spcPts val="82"/>
              </a:spcBef>
              <a:tabLst>
                <a:tab pos="0" algn="l"/>
              </a:tabLst>
            </a:pPr>
            <a:r>
              <a:rPr lang="en-GB" sz="1400" b="1" spc="-1" dirty="0">
                <a:solidFill>
                  <a:srgbClr val="000000"/>
                </a:solidFill>
                <a:latin typeface="Arial"/>
                <a:ea typeface="DejaVu Sans"/>
              </a:rPr>
              <a:t>mechanism:</a:t>
            </a:r>
            <a:endParaRPr lang="cs-CZ" sz="1400" b="1" strike="noStrike" spc="-1" dirty="0">
              <a:latin typeface="Arial"/>
            </a:endParaRPr>
          </a:p>
        </p:txBody>
      </p:sp>
      <p:pic>
        <p:nvPicPr>
          <p:cNvPr id="8" name="Picture 7">
            <a:extLst>
              <a:ext uri="{FF2B5EF4-FFF2-40B4-BE49-F238E27FC236}">
                <a16:creationId xmlns:a16="http://schemas.microsoft.com/office/drawing/2014/main" id="{5CB91751-F1A5-90B9-97B9-11E1A0FB7D22}"/>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3102942" y="3040380"/>
            <a:ext cx="6565235" cy="2568105"/>
          </a:xfrm>
          <a:prstGeom prst="rect">
            <a:avLst/>
          </a:prstGeom>
        </p:spPr>
      </p:pic>
      <p:sp>
        <p:nvSpPr>
          <p:cNvPr id="9" name="CustomShape 5">
            <a:extLst>
              <a:ext uri="{FF2B5EF4-FFF2-40B4-BE49-F238E27FC236}">
                <a16:creationId xmlns:a16="http://schemas.microsoft.com/office/drawing/2014/main" id="{52F77BA9-FBEC-9CA0-D8E2-2E8F677DE28F}"/>
              </a:ext>
            </a:extLst>
          </p:cNvPr>
          <p:cNvSpPr/>
          <p:nvPr/>
        </p:nvSpPr>
        <p:spPr>
          <a:xfrm>
            <a:off x="3400741" y="2395934"/>
            <a:ext cx="6125228" cy="463168"/>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Autofit/>
          </a:bodyPr>
          <a:lstStyle/>
          <a:p>
            <a:pPr algn="ctr">
              <a:spcBef>
                <a:spcPts val="82"/>
              </a:spcBef>
              <a:tabLst>
                <a:tab pos="0" algn="l"/>
              </a:tabLst>
            </a:pPr>
            <a:r>
              <a:rPr lang="en-GB" sz="1400" b="1" spc="-1" dirty="0">
                <a:solidFill>
                  <a:srgbClr val="000000"/>
                </a:solidFill>
                <a:latin typeface="Arial"/>
                <a:ea typeface="DejaVu Sans"/>
              </a:rPr>
              <a:t>Proposed new</a:t>
            </a:r>
          </a:p>
          <a:p>
            <a:pPr algn="ctr">
              <a:spcBef>
                <a:spcPts val="82"/>
              </a:spcBef>
              <a:tabLst>
                <a:tab pos="0" algn="l"/>
              </a:tabLst>
            </a:pPr>
            <a:r>
              <a:rPr lang="en-GB" sz="1400" b="1" spc="-1" dirty="0">
                <a:solidFill>
                  <a:srgbClr val="000000"/>
                </a:solidFill>
                <a:latin typeface="Arial"/>
                <a:ea typeface="DejaVu Sans"/>
              </a:rPr>
              <a:t>market mechanism:</a:t>
            </a:r>
            <a:endParaRPr lang="cs-CZ" sz="1400" b="1" spc="-1" dirty="0">
              <a:solidFill>
                <a:srgbClr val="000000"/>
              </a:solidFill>
              <a:latin typeface="Arial"/>
              <a:ea typeface="DejaVu Sans"/>
            </a:endParaRPr>
          </a:p>
        </p:txBody>
      </p:sp>
      <p:sp>
        <p:nvSpPr>
          <p:cNvPr id="10" name="Arrow: Right 9">
            <a:extLst>
              <a:ext uri="{FF2B5EF4-FFF2-40B4-BE49-F238E27FC236}">
                <a16:creationId xmlns:a16="http://schemas.microsoft.com/office/drawing/2014/main" id="{06FF9EB6-AD83-25EB-91C3-B422C32F642F}"/>
              </a:ext>
            </a:extLst>
          </p:cNvPr>
          <p:cNvSpPr/>
          <p:nvPr/>
        </p:nvSpPr>
        <p:spPr>
          <a:xfrm>
            <a:off x="2830319" y="3874999"/>
            <a:ext cx="476761" cy="4057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4" name="TextBox 13">
            <a:extLst>
              <a:ext uri="{FF2B5EF4-FFF2-40B4-BE49-F238E27FC236}">
                <a16:creationId xmlns:a16="http://schemas.microsoft.com/office/drawing/2014/main" id="{31B291B7-0F3C-DB7E-C13A-AA8E4FE75CA3}"/>
              </a:ext>
            </a:extLst>
          </p:cNvPr>
          <p:cNvSpPr txBox="1"/>
          <p:nvPr/>
        </p:nvSpPr>
        <p:spPr>
          <a:xfrm>
            <a:off x="1558798" y="6366674"/>
            <a:ext cx="7486142" cy="253916"/>
          </a:xfrm>
          <a:prstGeom prst="rect">
            <a:avLst/>
          </a:prstGeom>
          <a:noFill/>
        </p:spPr>
        <p:txBody>
          <a:bodyPr wrap="square" rtlCol="0">
            <a:spAutoFit/>
          </a:bodyPr>
          <a:lstStyle/>
          <a:p>
            <a:r>
              <a:rPr lang="de-AT" sz="1050" i="1" dirty="0"/>
              <a:t>1) See „</a:t>
            </a:r>
            <a:r>
              <a:rPr lang="en-US" sz="1050" i="1" dirty="0"/>
              <a:t>Market structure and its interfaces with the Energy Community</a:t>
            </a:r>
            <a:r>
              <a:rPr lang="de-AT" sz="1050" i="1" dirty="0"/>
              <a:t>“, 21.11.2022, online </a:t>
            </a:r>
            <a:r>
              <a:rPr lang="de-AT" sz="1050" i="1" dirty="0">
                <a:hlinkClick r:id="rId4"/>
              </a:rPr>
              <a:t>www.ped-interact.eu</a:t>
            </a:r>
            <a:r>
              <a:rPr lang="de-AT" sz="1050" i="1" dirty="0"/>
              <a:t> </a:t>
            </a:r>
            <a:endParaRPr lang="cs-CZ" sz="1050" i="1" dirty="0"/>
          </a:p>
        </p:txBody>
      </p:sp>
      <p:sp>
        <p:nvSpPr>
          <p:cNvPr id="5" name="TextBox 4">
            <a:extLst>
              <a:ext uri="{FF2B5EF4-FFF2-40B4-BE49-F238E27FC236}">
                <a16:creationId xmlns:a16="http://schemas.microsoft.com/office/drawing/2014/main" id="{11CF8115-3C1A-714E-AAED-A33755A031C3}"/>
              </a:ext>
            </a:extLst>
          </p:cNvPr>
          <p:cNvSpPr txBox="1"/>
          <p:nvPr/>
        </p:nvSpPr>
        <p:spPr>
          <a:xfrm>
            <a:off x="9391650" y="103578"/>
            <a:ext cx="439950" cy="369332"/>
          </a:xfrm>
          <a:prstGeom prst="rect">
            <a:avLst/>
          </a:prstGeom>
          <a:noFill/>
        </p:spPr>
        <p:txBody>
          <a:bodyPr wrap="square" rtlCol="0">
            <a:spAutoFit/>
          </a:bodyPr>
          <a:lstStyle/>
          <a:p>
            <a:fld id="{42CC3F08-9FFC-46FD-96C4-CA61902EE56F}" type="slidenum">
              <a:rPr lang="cs-CZ" smtClean="0"/>
              <a:t>11</a:t>
            </a:fld>
            <a:endParaRPr lang="cs-CZ" dirty="0"/>
          </a:p>
        </p:txBody>
      </p:sp>
    </p:spTree>
    <p:extLst>
      <p:ext uri="{BB962C8B-B14F-4D97-AF65-F5344CB8AC3E}">
        <p14:creationId xmlns:p14="http://schemas.microsoft.com/office/powerpoint/2010/main" val="30543264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5D06E96-D5A7-6E0A-E59C-58B8813BC4D0}"/>
              </a:ext>
            </a:extLst>
          </p:cNvPr>
          <p:cNvPicPr>
            <a:picLocks noChangeAspect="1"/>
          </p:cNvPicPr>
          <p:nvPr/>
        </p:nvPicPr>
        <p:blipFill>
          <a:blip r:embed="rId2"/>
          <a:stretch>
            <a:fillRect/>
          </a:stretch>
        </p:blipFill>
        <p:spPr>
          <a:xfrm>
            <a:off x="2225553" y="2427404"/>
            <a:ext cx="6438507" cy="4188646"/>
          </a:xfrm>
          <a:prstGeom prst="rect">
            <a:avLst/>
          </a:prstGeom>
        </p:spPr>
      </p:pic>
      <p:sp>
        <p:nvSpPr>
          <p:cNvPr id="856" name="TextShape 1"/>
          <p:cNvSpPr/>
          <p:nvPr/>
        </p:nvSpPr>
        <p:spPr>
          <a:xfrm>
            <a:off x="722160" y="635400"/>
            <a:ext cx="8844480" cy="4806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pPr>
            <a:r>
              <a:rPr lang="de-AT" sz="2400" b="0" strike="noStrike" spc="-1" dirty="0">
                <a:solidFill>
                  <a:srgbClr val="000000"/>
                </a:solidFill>
                <a:latin typeface="Arial"/>
                <a:ea typeface="DejaVu Sans"/>
              </a:rPr>
              <a:t>C) Organisation &amp; Operation III</a:t>
            </a:r>
            <a:endParaRPr lang="cs-CZ" sz="2400" b="0" strike="noStrike" spc="-1" dirty="0">
              <a:latin typeface="Arial"/>
            </a:endParaRPr>
          </a:p>
        </p:txBody>
      </p:sp>
      <p:sp>
        <p:nvSpPr>
          <p:cNvPr id="857" name="TextShape 2"/>
          <p:cNvSpPr/>
          <p:nvPr/>
        </p:nvSpPr>
        <p:spPr>
          <a:xfrm>
            <a:off x="0" y="6318720"/>
            <a:ext cx="383760" cy="3643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pPr>
            <a:fld id="{3C853EB1-6BE7-4101-9EA3-44C64F6DCF2E}" type="slidenum">
              <a:rPr lang="cs-CZ" sz="800" b="0" strike="noStrike" spc="-1">
                <a:solidFill>
                  <a:srgbClr val="ADA7A7"/>
                </a:solidFill>
                <a:latin typeface="Calibri"/>
              </a:rPr>
              <a:t>12</a:t>
            </a:fld>
            <a:endParaRPr lang="cs-CZ" sz="800" b="0" strike="noStrike" spc="-1">
              <a:latin typeface="Arial"/>
            </a:endParaRPr>
          </a:p>
        </p:txBody>
      </p:sp>
      <p:sp>
        <p:nvSpPr>
          <p:cNvPr id="2" name="CustomShape 4">
            <a:extLst>
              <a:ext uri="{FF2B5EF4-FFF2-40B4-BE49-F238E27FC236}">
                <a16:creationId xmlns:a16="http://schemas.microsoft.com/office/drawing/2014/main" id="{DDEBC958-6DED-4D84-EB90-A85608DB8DDE}"/>
              </a:ext>
            </a:extLst>
          </p:cNvPr>
          <p:cNvSpPr/>
          <p:nvPr/>
        </p:nvSpPr>
        <p:spPr>
          <a:xfrm>
            <a:off x="503937" y="1505528"/>
            <a:ext cx="8692429" cy="921876"/>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de-AT" sz="1800" b="1" strike="noStrike" spc="-1" dirty="0">
                <a:solidFill>
                  <a:srgbClr val="000000"/>
                </a:solidFill>
                <a:latin typeface="Arial"/>
                <a:ea typeface="DejaVu Sans"/>
              </a:rPr>
              <a:t>Proposed new market structure and selected pricing models</a:t>
            </a:r>
            <a:r>
              <a:rPr lang="de-AT" sz="1800" b="1" strike="noStrike" spc="-1" baseline="30000" dirty="0">
                <a:solidFill>
                  <a:srgbClr val="000000"/>
                </a:solidFill>
                <a:latin typeface="Arial"/>
                <a:ea typeface="DejaVu Sans"/>
              </a:rPr>
              <a:t>1</a:t>
            </a:r>
            <a:r>
              <a:rPr lang="de-AT" sz="1800" b="1" strike="noStrike" spc="-1" dirty="0">
                <a:solidFill>
                  <a:srgbClr val="000000"/>
                </a:solidFill>
                <a:latin typeface="Arial"/>
                <a:ea typeface="DejaVu Sans"/>
              </a:rPr>
              <a:t>:</a:t>
            </a:r>
            <a:endParaRPr lang="cs-CZ" sz="1800" b="0" strike="noStrike" spc="-1" dirty="0">
              <a:latin typeface="Arial"/>
            </a:endParaRPr>
          </a:p>
          <a:p>
            <a:pPr marL="285840" indent="-284040">
              <a:lnSpc>
                <a:spcPct val="100000"/>
              </a:lnSpc>
              <a:buClr>
                <a:srgbClr val="000000"/>
              </a:buClr>
              <a:buFont typeface="Arial"/>
              <a:buChar char="•"/>
            </a:pPr>
            <a:r>
              <a:rPr lang="de-AT" spc="-1" dirty="0">
                <a:solidFill>
                  <a:srgbClr val="000000"/>
                </a:solidFill>
                <a:latin typeface="Arial"/>
                <a:ea typeface="DejaVu Sans"/>
              </a:rPr>
              <a:t>New structure proposed in-line with the structure of the power grid</a:t>
            </a:r>
          </a:p>
          <a:p>
            <a:pPr marL="285840" indent="-284040">
              <a:lnSpc>
                <a:spcPct val="100000"/>
              </a:lnSpc>
              <a:buClr>
                <a:srgbClr val="000000"/>
              </a:buClr>
              <a:buFont typeface="Arial"/>
              <a:buChar char="•"/>
            </a:pPr>
            <a:r>
              <a:rPr lang="de-AT" sz="1800" b="0" strike="noStrike" spc="-1" dirty="0">
                <a:solidFill>
                  <a:srgbClr val="000000"/>
                </a:solidFill>
                <a:latin typeface="Arial"/>
                <a:ea typeface="DejaVu Sans"/>
              </a:rPr>
              <a:t>Se</a:t>
            </a:r>
            <a:r>
              <a:rPr lang="de-AT" spc="-1" dirty="0">
                <a:solidFill>
                  <a:srgbClr val="000000"/>
                </a:solidFill>
                <a:latin typeface="Arial"/>
                <a:ea typeface="DejaVu Sans"/>
              </a:rPr>
              <a:t>lected pricing models discussed as alternativ to current merit-order model</a:t>
            </a:r>
            <a:endParaRPr lang="de-AT" sz="1800" b="0" strike="noStrike" spc="-1" dirty="0">
              <a:solidFill>
                <a:srgbClr val="000000"/>
              </a:solidFill>
              <a:latin typeface="Arial"/>
              <a:ea typeface="DejaVu Sans"/>
            </a:endParaRPr>
          </a:p>
        </p:txBody>
      </p:sp>
      <p:sp>
        <p:nvSpPr>
          <p:cNvPr id="7" name="CustomShape 5">
            <a:extLst>
              <a:ext uri="{FF2B5EF4-FFF2-40B4-BE49-F238E27FC236}">
                <a16:creationId xmlns:a16="http://schemas.microsoft.com/office/drawing/2014/main" id="{4C95E14F-E2E0-1EDD-5003-C7B2B0579CC0}"/>
              </a:ext>
            </a:extLst>
          </p:cNvPr>
          <p:cNvSpPr/>
          <p:nvPr/>
        </p:nvSpPr>
        <p:spPr>
          <a:xfrm>
            <a:off x="323495" y="4003223"/>
            <a:ext cx="3804116" cy="463168"/>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Autofit/>
          </a:bodyPr>
          <a:lstStyle/>
          <a:p>
            <a:pPr>
              <a:spcBef>
                <a:spcPts val="82"/>
              </a:spcBef>
              <a:tabLst>
                <a:tab pos="0" algn="l"/>
              </a:tabLst>
            </a:pPr>
            <a:r>
              <a:rPr lang="en-GB" sz="1800" b="1" strike="noStrike" spc="-1" dirty="0">
                <a:solidFill>
                  <a:srgbClr val="000000"/>
                </a:solidFill>
                <a:latin typeface="Arial"/>
                <a:ea typeface="DejaVu Sans"/>
              </a:rPr>
              <a:t>Proposed new</a:t>
            </a:r>
          </a:p>
          <a:p>
            <a:pPr>
              <a:spcBef>
                <a:spcPts val="82"/>
              </a:spcBef>
              <a:tabLst>
                <a:tab pos="0" algn="l"/>
              </a:tabLst>
            </a:pPr>
            <a:r>
              <a:rPr lang="en-GB" b="1" spc="-1" dirty="0">
                <a:solidFill>
                  <a:srgbClr val="000000"/>
                </a:solidFill>
                <a:latin typeface="Arial"/>
                <a:ea typeface="DejaVu Sans"/>
              </a:rPr>
              <a:t>market structure:</a:t>
            </a:r>
            <a:endParaRPr lang="cs-CZ" sz="1800" b="0" strike="noStrike" spc="-1" dirty="0">
              <a:latin typeface="Arial"/>
            </a:endParaRPr>
          </a:p>
        </p:txBody>
      </p:sp>
      <p:sp>
        <p:nvSpPr>
          <p:cNvPr id="3" name="TextBox 2">
            <a:extLst>
              <a:ext uri="{FF2B5EF4-FFF2-40B4-BE49-F238E27FC236}">
                <a16:creationId xmlns:a16="http://schemas.microsoft.com/office/drawing/2014/main" id="{A6EFDBC4-390E-9778-F810-903DEF9EB646}"/>
              </a:ext>
            </a:extLst>
          </p:cNvPr>
          <p:cNvSpPr txBox="1"/>
          <p:nvPr/>
        </p:nvSpPr>
        <p:spPr>
          <a:xfrm>
            <a:off x="1543558" y="6556082"/>
            <a:ext cx="7486142" cy="253916"/>
          </a:xfrm>
          <a:prstGeom prst="rect">
            <a:avLst/>
          </a:prstGeom>
          <a:noFill/>
        </p:spPr>
        <p:txBody>
          <a:bodyPr wrap="square" rtlCol="0">
            <a:spAutoFit/>
          </a:bodyPr>
          <a:lstStyle/>
          <a:p>
            <a:r>
              <a:rPr lang="de-AT" sz="1050" i="1" dirty="0"/>
              <a:t>1) See „</a:t>
            </a:r>
            <a:r>
              <a:rPr lang="en-US" sz="1050" i="1" dirty="0"/>
              <a:t>Market structure and its interfaces with the Energy Community</a:t>
            </a:r>
            <a:r>
              <a:rPr lang="de-AT" sz="1050" i="1" dirty="0"/>
              <a:t>“, 21.11.2022, online </a:t>
            </a:r>
            <a:r>
              <a:rPr lang="de-AT" sz="1050" i="1" dirty="0">
                <a:hlinkClick r:id="rId3"/>
              </a:rPr>
              <a:t>www.ped-interact.eu</a:t>
            </a:r>
            <a:r>
              <a:rPr lang="de-AT" sz="1050" i="1" dirty="0"/>
              <a:t> </a:t>
            </a:r>
            <a:endParaRPr lang="cs-CZ" sz="1050" i="1" dirty="0"/>
          </a:p>
        </p:txBody>
      </p:sp>
      <p:sp>
        <p:nvSpPr>
          <p:cNvPr id="4" name="TextBox 3">
            <a:extLst>
              <a:ext uri="{FF2B5EF4-FFF2-40B4-BE49-F238E27FC236}">
                <a16:creationId xmlns:a16="http://schemas.microsoft.com/office/drawing/2014/main" id="{6AC6B25D-1BE8-846C-92F5-A1462A1BC60D}"/>
              </a:ext>
            </a:extLst>
          </p:cNvPr>
          <p:cNvSpPr txBox="1"/>
          <p:nvPr/>
        </p:nvSpPr>
        <p:spPr>
          <a:xfrm>
            <a:off x="9391650" y="103578"/>
            <a:ext cx="439950" cy="369332"/>
          </a:xfrm>
          <a:prstGeom prst="rect">
            <a:avLst/>
          </a:prstGeom>
          <a:noFill/>
        </p:spPr>
        <p:txBody>
          <a:bodyPr wrap="square" rtlCol="0">
            <a:spAutoFit/>
          </a:bodyPr>
          <a:lstStyle/>
          <a:p>
            <a:fld id="{42CC3F08-9FFC-46FD-96C4-CA61902EE56F}" type="slidenum">
              <a:rPr lang="cs-CZ" smtClean="0"/>
              <a:t>12</a:t>
            </a:fld>
            <a:endParaRPr lang="cs-CZ" dirty="0"/>
          </a:p>
        </p:txBody>
      </p:sp>
    </p:spTree>
    <p:extLst>
      <p:ext uri="{BB962C8B-B14F-4D97-AF65-F5344CB8AC3E}">
        <p14:creationId xmlns:p14="http://schemas.microsoft.com/office/powerpoint/2010/main" val="21395344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6" name="TextShape 1"/>
          <p:cNvSpPr/>
          <p:nvPr/>
        </p:nvSpPr>
        <p:spPr>
          <a:xfrm>
            <a:off x="722160" y="635400"/>
            <a:ext cx="8844480" cy="4806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pPr>
            <a:r>
              <a:rPr lang="de-AT" sz="2400" b="0" strike="noStrike" spc="-1" dirty="0">
                <a:solidFill>
                  <a:srgbClr val="000000"/>
                </a:solidFill>
                <a:latin typeface="Arial"/>
                <a:ea typeface="DejaVu Sans"/>
              </a:rPr>
              <a:t>D) Legal &amp; Economics</a:t>
            </a:r>
            <a:endParaRPr lang="cs-CZ" sz="2400" b="0" strike="noStrike" spc="-1" dirty="0">
              <a:latin typeface="Arial"/>
            </a:endParaRPr>
          </a:p>
        </p:txBody>
      </p:sp>
      <p:sp>
        <p:nvSpPr>
          <p:cNvPr id="2" name="CustomShape 4">
            <a:extLst>
              <a:ext uri="{FF2B5EF4-FFF2-40B4-BE49-F238E27FC236}">
                <a16:creationId xmlns:a16="http://schemas.microsoft.com/office/drawing/2014/main" id="{DDEBC958-6DED-4D84-EB90-A85608DB8DDE}"/>
              </a:ext>
            </a:extLst>
          </p:cNvPr>
          <p:cNvSpPr/>
          <p:nvPr/>
        </p:nvSpPr>
        <p:spPr>
          <a:xfrm>
            <a:off x="503937" y="1590369"/>
            <a:ext cx="8692429" cy="1752872"/>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de-AT" sz="1800" b="1" strike="noStrike" spc="-1" dirty="0">
                <a:solidFill>
                  <a:srgbClr val="000000"/>
                </a:solidFill>
                <a:latin typeface="Arial"/>
                <a:ea typeface="DejaVu Sans"/>
              </a:rPr>
              <a:t>Current legal situation regarding ECs and Electricity Market</a:t>
            </a:r>
          </a:p>
          <a:p>
            <a:pPr>
              <a:lnSpc>
                <a:spcPct val="100000"/>
              </a:lnSpc>
            </a:pPr>
            <a:endParaRPr lang="de-AT" spc="-1" dirty="0">
              <a:solidFill>
                <a:srgbClr val="000000"/>
              </a:solidFill>
              <a:latin typeface="Arial"/>
              <a:ea typeface="DejaVu Sans"/>
            </a:endParaRPr>
          </a:p>
          <a:p>
            <a:pPr>
              <a:lnSpc>
                <a:spcPct val="100000"/>
              </a:lnSpc>
            </a:pPr>
            <a:r>
              <a:rPr lang="de-AT" sz="1800" b="1" strike="noStrike" spc="-1" dirty="0">
                <a:solidFill>
                  <a:srgbClr val="000000"/>
                </a:solidFill>
                <a:latin typeface="Arial"/>
                <a:ea typeface="DejaVu Sans"/>
              </a:rPr>
              <a:t>Business Models for Energy Communities</a:t>
            </a:r>
            <a:endParaRPr lang="cs-CZ" sz="1800" b="0" strike="noStrike" spc="-1" dirty="0">
              <a:latin typeface="Arial"/>
            </a:endParaRPr>
          </a:p>
          <a:p>
            <a:pPr marL="287550" indent="-285750">
              <a:lnSpc>
                <a:spcPct val="100000"/>
              </a:lnSpc>
              <a:buClr>
                <a:srgbClr val="000000"/>
              </a:buClr>
              <a:buFont typeface="Wingdings" panose="05000000000000000000" pitchFamily="2" charset="2"/>
              <a:buChar char="è"/>
            </a:pPr>
            <a:r>
              <a:rPr lang="de-AT" sz="1800" b="0" strike="noStrike" spc="-1" dirty="0">
                <a:solidFill>
                  <a:srgbClr val="000000"/>
                </a:solidFill>
                <a:latin typeface="Arial"/>
                <a:ea typeface="DejaVu Sans"/>
              </a:rPr>
              <a:t>From basic operation towards </a:t>
            </a:r>
            <a:r>
              <a:rPr lang="de-AT" sz="1800" b="0" strike="noStrike" spc="-1" dirty="0" err="1">
                <a:solidFill>
                  <a:srgbClr val="000000"/>
                </a:solidFill>
                <a:latin typeface="Arial"/>
                <a:ea typeface="DejaVu Sans"/>
              </a:rPr>
              <a:t>full</a:t>
            </a:r>
            <a:r>
              <a:rPr lang="de-AT" sz="1800" b="0" strike="noStrike" spc="-1" dirty="0">
                <a:solidFill>
                  <a:srgbClr val="000000"/>
                </a:solidFill>
                <a:latin typeface="Arial"/>
                <a:ea typeface="DejaVu Sans"/>
              </a:rPr>
              <a:t> integration</a:t>
            </a:r>
            <a:r>
              <a:rPr lang="de-AT" sz="1800" b="0" strike="noStrike" spc="-1" baseline="30000" dirty="0">
                <a:solidFill>
                  <a:srgbClr val="000000"/>
                </a:solidFill>
                <a:latin typeface="Arial"/>
                <a:ea typeface="DejaVu Sans"/>
              </a:rPr>
              <a:t>1</a:t>
            </a:r>
          </a:p>
          <a:p>
            <a:pPr marL="285840" indent="-284040">
              <a:lnSpc>
                <a:spcPct val="100000"/>
              </a:lnSpc>
              <a:buClr>
                <a:srgbClr val="000000"/>
              </a:buClr>
              <a:buFont typeface="Arial"/>
              <a:buChar char="•"/>
            </a:pPr>
            <a:endParaRPr lang="de-AT" spc="-1" dirty="0">
              <a:solidFill>
                <a:srgbClr val="000000"/>
              </a:solidFill>
              <a:latin typeface="Arial"/>
              <a:ea typeface="DejaVu Sans"/>
            </a:endParaRPr>
          </a:p>
          <a:p>
            <a:pPr>
              <a:lnSpc>
                <a:spcPct val="100000"/>
              </a:lnSpc>
            </a:pPr>
            <a:r>
              <a:rPr lang="de-AT" sz="1800" b="1" strike="noStrike" spc="-1" dirty="0">
                <a:solidFill>
                  <a:srgbClr val="000000"/>
                </a:solidFill>
                <a:latin typeface="Arial"/>
                <a:ea typeface="DejaVu Sans"/>
              </a:rPr>
              <a:t>Economic Evaluation of Business Models and Contracting Models</a:t>
            </a:r>
            <a:endParaRPr lang="de-AT" sz="1800" b="0" strike="noStrike" spc="-1" dirty="0">
              <a:solidFill>
                <a:srgbClr val="000000"/>
              </a:solidFill>
              <a:latin typeface="Arial"/>
              <a:ea typeface="DejaVu Sans"/>
            </a:endParaRPr>
          </a:p>
        </p:txBody>
      </p:sp>
      <p:pic>
        <p:nvPicPr>
          <p:cNvPr id="5" name="Picture 4" descr="Diagram&#10;&#10;Description automatically generated">
            <a:extLst>
              <a:ext uri="{FF2B5EF4-FFF2-40B4-BE49-F238E27FC236}">
                <a16:creationId xmlns:a16="http://schemas.microsoft.com/office/drawing/2014/main" id="{5A125E1A-6802-8DBC-3614-F35D9471A48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0760" y="3601481"/>
            <a:ext cx="8844480" cy="2522059"/>
          </a:xfrm>
          <a:prstGeom prst="rect">
            <a:avLst/>
          </a:prstGeom>
        </p:spPr>
      </p:pic>
      <p:sp>
        <p:nvSpPr>
          <p:cNvPr id="6" name="TextBox 5">
            <a:extLst>
              <a:ext uri="{FF2B5EF4-FFF2-40B4-BE49-F238E27FC236}">
                <a16:creationId xmlns:a16="http://schemas.microsoft.com/office/drawing/2014/main" id="{50C4E9BC-1DDC-9E4A-D850-C15F8DC52E4A}"/>
              </a:ext>
            </a:extLst>
          </p:cNvPr>
          <p:cNvSpPr txBox="1"/>
          <p:nvPr/>
        </p:nvSpPr>
        <p:spPr>
          <a:xfrm>
            <a:off x="1459738" y="6457022"/>
            <a:ext cx="7486142" cy="253916"/>
          </a:xfrm>
          <a:prstGeom prst="rect">
            <a:avLst/>
          </a:prstGeom>
          <a:noFill/>
        </p:spPr>
        <p:txBody>
          <a:bodyPr wrap="square" rtlCol="0">
            <a:spAutoFit/>
          </a:bodyPr>
          <a:lstStyle/>
          <a:p>
            <a:r>
              <a:rPr lang="de-AT" sz="1050" i="1" dirty="0"/>
              <a:t>1) See „</a:t>
            </a:r>
            <a:r>
              <a:rPr lang="en-US" sz="1050" i="1" dirty="0"/>
              <a:t>Business cases for INTERACT Energy Communities</a:t>
            </a:r>
            <a:r>
              <a:rPr lang="de-AT" sz="1050" i="1" dirty="0"/>
              <a:t>“, 19.9.2022, online </a:t>
            </a:r>
            <a:r>
              <a:rPr lang="de-AT" sz="1050" i="1" dirty="0">
                <a:hlinkClick r:id="rId3"/>
              </a:rPr>
              <a:t>www.ped-interact.eu</a:t>
            </a:r>
            <a:r>
              <a:rPr lang="de-AT" sz="1050" i="1" dirty="0"/>
              <a:t> </a:t>
            </a:r>
            <a:endParaRPr lang="cs-CZ" sz="1050" i="1" dirty="0"/>
          </a:p>
        </p:txBody>
      </p:sp>
      <p:sp>
        <p:nvSpPr>
          <p:cNvPr id="3" name="TextBox 2">
            <a:extLst>
              <a:ext uri="{FF2B5EF4-FFF2-40B4-BE49-F238E27FC236}">
                <a16:creationId xmlns:a16="http://schemas.microsoft.com/office/drawing/2014/main" id="{71865DCB-4A5E-FB39-1A6D-DBF1D60A72E5}"/>
              </a:ext>
            </a:extLst>
          </p:cNvPr>
          <p:cNvSpPr txBox="1"/>
          <p:nvPr/>
        </p:nvSpPr>
        <p:spPr>
          <a:xfrm>
            <a:off x="9391650" y="103578"/>
            <a:ext cx="439950" cy="369332"/>
          </a:xfrm>
          <a:prstGeom prst="rect">
            <a:avLst/>
          </a:prstGeom>
          <a:noFill/>
        </p:spPr>
        <p:txBody>
          <a:bodyPr wrap="square" rtlCol="0">
            <a:spAutoFit/>
          </a:bodyPr>
          <a:lstStyle/>
          <a:p>
            <a:fld id="{42CC3F08-9FFC-46FD-96C4-CA61902EE56F}" type="slidenum">
              <a:rPr lang="cs-CZ" smtClean="0"/>
              <a:t>13</a:t>
            </a:fld>
            <a:endParaRPr lang="cs-CZ" dirty="0"/>
          </a:p>
        </p:txBody>
      </p:sp>
    </p:spTree>
    <p:extLst>
      <p:ext uri="{BB962C8B-B14F-4D97-AF65-F5344CB8AC3E}">
        <p14:creationId xmlns:p14="http://schemas.microsoft.com/office/powerpoint/2010/main" val="26336421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941DE714-FF3C-88B4-F678-4D6BEBED7234}"/>
              </a:ext>
            </a:extLst>
          </p:cNvPr>
          <p:cNvSpPr/>
          <p:nvPr/>
        </p:nvSpPr>
        <p:spPr>
          <a:xfrm>
            <a:off x="8516982" y="5831100"/>
            <a:ext cx="1359869" cy="9752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0" name="Rectangle 19">
            <a:extLst>
              <a:ext uri="{FF2B5EF4-FFF2-40B4-BE49-F238E27FC236}">
                <a16:creationId xmlns:a16="http://schemas.microsoft.com/office/drawing/2014/main" id="{FCE5283C-0C30-9094-9EDB-1CA2BBBAFB12}"/>
              </a:ext>
            </a:extLst>
          </p:cNvPr>
          <p:cNvSpPr/>
          <p:nvPr/>
        </p:nvSpPr>
        <p:spPr>
          <a:xfrm>
            <a:off x="437864" y="5228198"/>
            <a:ext cx="9001125" cy="1401138"/>
          </a:xfrm>
          <a:prstGeom prst="rect">
            <a:avLst/>
          </a:prstGeom>
          <a:solidFill>
            <a:srgbClr val="CCEE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9" name="Rectangle 8">
            <a:extLst>
              <a:ext uri="{FF2B5EF4-FFF2-40B4-BE49-F238E27FC236}">
                <a16:creationId xmlns:a16="http://schemas.microsoft.com/office/drawing/2014/main" id="{B820988A-B5FF-D35F-E8D1-A25D1E851D1E}"/>
              </a:ext>
            </a:extLst>
          </p:cNvPr>
          <p:cNvSpPr/>
          <p:nvPr/>
        </p:nvSpPr>
        <p:spPr>
          <a:xfrm>
            <a:off x="1" y="868161"/>
            <a:ext cx="9876852" cy="9752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9" name="Rectangle 18">
            <a:extLst>
              <a:ext uri="{FF2B5EF4-FFF2-40B4-BE49-F238E27FC236}">
                <a16:creationId xmlns:a16="http://schemas.microsoft.com/office/drawing/2014/main" id="{1AC4160B-DE3A-30C9-4020-1F1B24F0C9DA}"/>
              </a:ext>
            </a:extLst>
          </p:cNvPr>
          <p:cNvSpPr/>
          <p:nvPr/>
        </p:nvSpPr>
        <p:spPr>
          <a:xfrm>
            <a:off x="452436" y="1181941"/>
            <a:ext cx="9033181" cy="1741626"/>
          </a:xfrm>
          <a:prstGeom prst="rect">
            <a:avLst/>
          </a:prstGeom>
          <a:solidFill>
            <a:srgbClr val="CCEE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8" name="Picture 7">
            <a:extLst>
              <a:ext uri="{FF2B5EF4-FFF2-40B4-BE49-F238E27FC236}">
                <a16:creationId xmlns:a16="http://schemas.microsoft.com/office/drawing/2014/main" id="{BA983042-6518-2386-D464-59D42D8D86FE}"/>
              </a:ext>
            </a:extLst>
          </p:cNvPr>
          <p:cNvPicPr>
            <a:picLocks noChangeAspect="1"/>
          </p:cNvPicPr>
          <p:nvPr/>
        </p:nvPicPr>
        <p:blipFill>
          <a:blip r:embed="rId2"/>
          <a:stretch>
            <a:fillRect/>
          </a:stretch>
        </p:blipFill>
        <p:spPr>
          <a:xfrm>
            <a:off x="232704" y="248957"/>
            <a:ext cx="9440592" cy="876422"/>
          </a:xfrm>
          <a:prstGeom prst="rect">
            <a:avLst/>
          </a:prstGeom>
        </p:spPr>
      </p:pic>
      <p:sp>
        <p:nvSpPr>
          <p:cNvPr id="856" name="TextShape 1"/>
          <p:cNvSpPr/>
          <p:nvPr/>
        </p:nvSpPr>
        <p:spPr>
          <a:xfrm>
            <a:off x="641137" y="479359"/>
            <a:ext cx="8844480" cy="4806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pPr>
            <a:r>
              <a:rPr lang="de-AT" sz="2400" b="0" strike="noStrike" spc="-1" dirty="0">
                <a:solidFill>
                  <a:srgbClr val="000000"/>
                </a:solidFill>
                <a:latin typeface="Arial"/>
                <a:ea typeface="DejaVu Sans"/>
              </a:rPr>
              <a:t>Vision: </a:t>
            </a:r>
            <a:r>
              <a:rPr lang="cs-CZ" sz="2400" b="0" strike="noStrike" spc="-1" dirty="0">
                <a:solidFill>
                  <a:srgbClr val="000000"/>
                </a:solidFill>
                <a:latin typeface="Arial"/>
                <a:ea typeface="DejaVu Sans"/>
              </a:rPr>
              <a:t>Fully </a:t>
            </a:r>
            <a:r>
              <a:rPr lang="de-AT" sz="2400" b="0" strike="noStrike" spc="-1" dirty="0">
                <a:solidFill>
                  <a:srgbClr val="000000"/>
                </a:solidFill>
                <a:latin typeface="Arial"/>
                <a:ea typeface="DejaVu Sans"/>
              </a:rPr>
              <a:t>Integrated Energy Communities</a:t>
            </a:r>
            <a:endParaRPr lang="cs-CZ" sz="2400" b="0" strike="noStrike" spc="-1" dirty="0">
              <a:latin typeface="Arial"/>
            </a:endParaRPr>
          </a:p>
        </p:txBody>
      </p:sp>
      <p:pic>
        <p:nvPicPr>
          <p:cNvPr id="5" name="Picture 4">
            <a:extLst>
              <a:ext uri="{FF2B5EF4-FFF2-40B4-BE49-F238E27FC236}">
                <a16:creationId xmlns:a16="http://schemas.microsoft.com/office/drawing/2014/main" id="{CB3304C3-F7C6-2FEE-6CF5-D36FF9AC83B7}"/>
              </a:ext>
            </a:extLst>
          </p:cNvPr>
          <p:cNvPicPr>
            <a:picLocks noChangeAspect="1"/>
          </p:cNvPicPr>
          <p:nvPr/>
        </p:nvPicPr>
        <p:blipFill>
          <a:blip r:embed="rId3"/>
          <a:stretch>
            <a:fillRect/>
          </a:stretch>
        </p:blipFill>
        <p:spPr>
          <a:xfrm>
            <a:off x="690105" y="1339740"/>
            <a:ext cx="3453380" cy="5135086"/>
          </a:xfrm>
          <a:prstGeom prst="rect">
            <a:avLst/>
          </a:prstGeom>
        </p:spPr>
      </p:pic>
      <p:pic>
        <p:nvPicPr>
          <p:cNvPr id="12" name="Obrázek 19">
            <a:extLst>
              <a:ext uri="{FF2B5EF4-FFF2-40B4-BE49-F238E27FC236}">
                <a16:creationId xmlns:a16="http://schemas.microsoft.com/office/drawing/2014/main" id="{79FB8E06-833B-000B-7537-E58A5AD9B010}"/>
              </a:ext>
            </a:extLst>
          </p:cNvPr>
          <p:cNvPicPr/>
          <p:nvPr/>
        </p:nvPicPr>
        <p:blipFill>
          <a:blip r:embed="rId4"/>
          <a:srcRect l="14235" t="16301" r="19134" b="22808"/>
          <a:stretch/>
        </p:blipFill>
        <p:spPr>
          <a:xfrm>
            <a:off x="8971920" y="6098400"/>
            <a:ext cx="674640" cy="618480"/>
          </a:xfrm>
          <a:prstGeom prst="rect">
            <a:avLst/>
          </a:prstGeom>
          <a:ln w="0">
            <a:noFill/>
          </a:ln>
        </p:spPr>
      </p:pic>
      <p:sp>
        <p:nvSpPr>
          <p:cNvPr id="14" name="TextBox 13">
            <a:extLst>
              <a:ext uri="{FF2B5EF4-FFF2-40B4-BE49-F238E27FC236}">
                <a16:creationId xmlns:a16="http://schemas.microsoft.com/office/drawing/2014/main" id="{7DF68667-7467-C715-9992-94DDC0165E33}"/>
              </a:ext>
            </a:extLst>
          </p:cNvPr>
          <p:cNvSpPr txBox="1"/>
          <p:nvPr/>
        </p:nvSpPr>
        <p:spPr>
          <a:xfrm>
            <a:off x="4435835" y="1235789"/>
            <a:ext cx="4950822" cy="1631216"/>
          </a:xfrm>
          <a:prstGeom prst="rect">
            <a:avLst/>
          </a:prstGeom>
          <a:noFill/>
        </p:spPr>
        <p:txBody>
          <a:bodyPr wrap="square">
            <a:spAutoFit/>
          </a:bodyPr>
          <a:lstStyle/>
          <a:p>
            <a:pPr marL="285750" marR="0" indent="-285750" algn="l">
              <a:buFont typeface="Wingdings" panose="05000000000000000000" pitchFamily="2" charset="2"/>
              <a:buChar char="ü"/>
            </a:pPr>
            <a:r>
              <a:rPr lang="en-GB" sz="1600" b="0" i="0" u="none" strike="noStrike" baseline="0" dirty="0">
                <a:solidFill>
                  <a:prstClr val="black"/>
                </a:solidFill>
                <a:latin typeface="+mj-lt"/>
              </a:rPr>
              <a:t>Holistic system architecture ensures a standardized structure across all network levels and customer installations, and enables their seamlessly coordinated integration and operation</a:t>
            </a:r>
            <a:endParaRPr lang="en-GB" sz="2400" b="0" i="0" u="none" strike="noStrike" baseline="0" dirty="0">
              <a:solidFill>
                <a:prstClr val="black"/>
              </a:solidFill>
              <a:latin typeface="+mj-lt"/>
            </a:endParaRPr>
          </a:p>
          <a:p>
            <a:pPr marL="285750" marR="0" indent="-285750" algn="l">
              <a:buFont typeface="Wingdings" panose="05000000000000000000" pitchFamily="2" charset="2"/>
              <a:buChar char="ü"/>
            </a:pPr>
            <a:r>
              <a:rPr lang="en-GB" sz="1600" b="0" i="0" u="none" strike="noStrike" baseline="0" dirty="0">
                <a:solidFill>
                  <a:prstClr val="black"/>
                </a:solidFill>
                <a:latin typeface="+mj-lt"/>
              </a:rPr>
              <a:t>Appropriate reactive power control strategy increases grid capacity, reduces data exchange</a:t>
            </a:r>
            <a:endParaRPr lang="en-GB" sz="2400" b="0" i="0" u="none" strike="noStrike" baseline="0" dirty="0">
              <a:solidFill>
                <a:prstClr val="black"/>
              </a:solidFill>
              <a:latin typeface="+mj-lt"/>
            </a:endParaRPr>
          </a:p>
        </p:txBody>
      </p:sp>
      <p:sp>
        <p:nvSpPr>
          <p:cNvPr id="16" name="TextBox 15">
            <a:extLst>
              <a:ext uri="{FF2B5EF4-FFF2-40B4-BE49-F238E27FC236}">
                <a16:creationId xmlns:a16="http://schemas.microsoft.com/office/drawing/2014/main" id="{1FF7AACD-5535-2F79-5C2B-B07743F2B0DD}"/>
              </a:ext>
            </a:extLst>
          </p:cNvPr>
          <p:cNvSpPr txBox="1"/>
          <p:nvPr/>
        </p:nvSpPr>
        <p:spPr>
          <a:xfrm>
            <a:off x="4435835" y="3137164"/>
            <a:ext cx="4950822" cy="1877437"/>
          </a:xfrm>
          <a:prstGeom prst="rect">
            <a:avLst/>
          </a:prstGeom>
          <a:noFill/>
        </p:spPr>
        <p:txBody>
          <a:bodyPr wrap="square" anchor="ctr" anchorCtr="0">
            <a:spAutoFit/>
          </a:bodyPr>
          <a:lstStyle/>
          <a:p>
            <a:pPr marL="285750" marR="0" indent="-285750" algn="l">
              <a:buFont typeface="Wingdings" panose="05000000000000000000" pitchFamily="2" charset="2"/>
              <a:buChar char="ü"/>
            </a:pPr>
            <a:r>
              <a:rPr lang="en-GB" sz="1600" b="0" i="0" u="none" strike="noStrike" dirty="0">
                <a:solidFill>
                  <a:prstClr val="black"/>
                </a:solidFill>
                <a:latin typeface="+mj-lt"/>
              </a:rPr>
              <a:t>Citizen centred approach based on trust, transparency and fairness</a:t>
            </a:r>
            <a:endParaRPr lang="en-GB" sz="2400" b="0" i="0" u="none" strike="noStrike" dirty="0">
              <a:solidFill>
                <a:prstClr val="black"/>
              </a:solidFill>
              <a:latin typeface="+mj-lt"/>
            </a:endParaRPr>
          </a:p>
          <a:p>
            <a:pPr marL="285750" marR="0" indent="-285750" algn="l">
              <a:buFont typeface="Wingdings" panose="05000000000000000000" pitchFamily="2" charset="2"/>
              <a:buChar char="ü"/>
            </a:pPr>
            <a:r>
              <a:rPr lang="en-GB" sz="1600" b="0" i="0" u="none" strike="noStrike" baseline="0" dirty="0">
                <a:solidFill>
                  <a:prstClr val="black"/>
                </a:solidFill>
                <a:latin typeface="+mj-lt"/>
              </a:rPr>
              <a:t>Creation of a local market to optimize the fit of production and demand, and strengthen local value streams </a:t>
            </a:r>
            <a:endParaRPr lang="en-GB" sz="2400" b="0" i="0" u="none" strike="noStrike" baseline="0" dirty="0">
              <a:solidFill>
                <a:prstClr val="black"/>
              </a:solidFill>
              <a:latin typeface="+mj-lt"/>
            </a:endParaRPr>
          </a:p>
          <a:p>
            <a:pPr marL="285750" marR="0" indent="-285750" algn="l">
              <a:buFont typeface="Wingdings" panose="05000000000000000000" pitchFamily="2" charset="2"/>
              <a:buChar char="ü"/>
            </a:pPr>
            <a:r>
              <a:rPr lang="en-GB" sz="1600" b="0" i="0" u="none" strike="noStrike" baseline="0" dirty="0">
                <a:solidFill>
                  <a:prstClr val="black"/>
                </a:solidFill>
                <a:latin typeface="+mj-lt"/>
              </a:rPr>
              <a:t>Community building and knowledge exchange to strengthen social cohesion and local capabilities</a:t>
            </a:r>
            <a:endParaRPr lang="en-GB" sz="2400" b="0" i="0" u="none" strike="noStrike" baseline="0" dirty="0">
              <a:solidFill>
                <a:prstClr val="black"/>
              </a:solidFill>
              <a:latin typeface="+mj-lt"/>
            </a:endParaRPr>
          </a:p>
        </p:txBody>
      </p:sp>
      <p:sp>
        <p:nvSpPr>
          <p:cNvPr id="18" name="TextBox 17">
            <a:extLst>
              <a:ext uri="{FF2B5EF4-FFF2-40B4-BE49-F238E27FC236}">
                <a16:creationId xmlns:a16="http://schemas.microsoft.com/office/drawing/2014/main" id="{A34FF094-4E23-975F-499E-F5379850F55A}"/>
              </a:ext>
            </a:extLst>
          </p:cNvPr>
          <p:cNvSpPr txBox="1"/>
          <p:nvPr/>
        </p:nvSpPr>
        <p:spPr>
          <a:xfrm>
            <a:off x="4435835" y="5526544"/>
            <a:ext cx="4950822" cy="830997"/>
          </a:xfrm>
          <a:prstGeom prst="rect">
            <a:avLst/>
          </a:prstGeom>
          <a:noFill/>
        </p:spPr>
        <p:txBody>
          <a:bodyPr wrap="square">
            <a:spAutoFit/>
          </a:bodyPr>
          <a:lstStyle/>
          <a:p>
            <a:pPr marL="285750" marR="0" indent="-285750" algn="l">
              <a:buFont typeface="Wingdings" panose="05000000000000000000" pitchFamily="2" charset="2"/>
              <a:buChar char="ü"/>
            </a:pPr>
            <a:r>
              <a:rPr lang="en-GB" sz="1600" b="0" i="0" u="none" strike="noStrike" dirty="0">
                <a:solidFill>
                  <a:prstClr val="black"/>
                </a:solidFill>
                <a:latin typeface="+mj-lt"/>
              </a:rPr>
              <a:t>New market structure proposed:</a:t>
            </a:r>
            <a:br>
              <a:rPr lang="en-GB" sz="2400" dirty="0">
                <a:solidFill>
                  <a:prstClr val="black"/>
                </a:solidFill>
                <a:latin typeface="+mj-lt"/>
              </a:rPr>
            </a:br>
            <a:r>
              <a:rPr lang="en-GB" sz="1600" b="0" i="0" u="none" strike="noStrike" baseline="0" dirty="0">
                <a:solidFill>
                  <a:prstClr val="black"/>
                </a:solidFill>
                <a:latin typeface="+mj-lt"/>
              </a:rPr>
              <a:t>national, regional and local market levels </a:t>
            </a:r>
            <a:br>
              <a:rPr lang="en-GB" sz="1600" b="0" i="0" u="none" strike="noStrike" baseline="0" dirty="0">
                <a:solidFill>
                  <a:prstClr val="black"/>
                </a:solidFill>
                <a:latin typeface="+mj-lt"/>
              </a:rPr>
            </a:br>
            <a:r>
              <a:rPr lang="en-GB" sz="1600" b="0" i="0" u="none" strike="noStrike" baseline="0" dirty="0">
                <a:solidFill>
                  <a:prstClr val="black"/>
                </a:solidFill>
                <a:latin typeface="+mj-lt"/>
              </a:rPr>
              <a:t>with vertical integration </a:t>
            </a:r>
            <a:endParaRPr lang="en-GB" sz="2400" b="0" i="0" u="none" strike="noStrike" baseline="0" dirty="0">
              <a:solidFill>
                <a:prstClr val="black"/>
              </a:solidFill>
              <a:latin typeface="+mj-lt"/>
            </a:endParaRPr>
          </a:p>
        </p:txBody>
      </p:sp>
      <p:pic>
        <p:nvPicPr>
          <p:cNvPr id="2" name="Picture 1">
            <a:extLst>
              <a:ext uri="{FF2B5EF4-FFF2-40B4-BE49-F238E27FC236}">
                <a16:creationId xmlns:a16="http://schemas.microsoft.com/office/drawing/2014/main" id="{67B95376-C2A8-D206-EC3A-681A2B4AC6BD}"/>
              </a:ext>
            </a:extLst>
          </p:cNvPr>
          <p:cNvPicPr>
            <a:picLocks noChangeAspect="1"/>
          </p:cNvPicPr>
          <p:nvPr/>
        </p:nvPicPr>
        <p:blipFill>
          <a:blip r:embed="rId5"/>
          <a:stretch>
            <a:fillRect/>
          </a:stretch>
        </p:blipFill>
        <p:spPr>
          <a:xfrm>
            <a:off x="119819" y="6421356"/>
            <a:ext cx="1359869" cy="314065"/>
          </a:xfrm>
          <a:prstGeom prst="rect">
            <a:avLst/>
          </a:prstGeom>
        </p:spPr>
      </p:pic>
      <p:sp>
        <p:nvSpPr>
          <p:cNvPr id="3" name="TextBox 2">
            <a:extLst>
              <a:ext uri="{FF2B5EF4-FFF2-40B4-BE49-F238E27FC236}">
                <a16:creationId xmlns:a16="http://schemas.microsoft.com/office/drawing/2014/main" id="{0C8CA6C9-02AE-5526-3EAF-4877D5A00AA8}"/>
              </a:ext>
            </a:extLst>
          </p:cNvPr>
          <p:cNvSpPr txBox="1"/>
          <p:nvPr/>
        </p:nvSpPr>
        <p:spPr>
          <a:xfrm>
            <a:off x="9391650" y="103578"/>
            <a:ext cx="439950" cy="369332"/>
          </a:xfrm>
          <a:prstGeom prst="rect">
            <a:avLst/>
          </a:prstGeom>
          <a:noFill/>
        </p:spPr>
        <p:txBody>
          <a:bodyPr wrap="square" rtlCol="0">
            <a:spAutoFit/>
          </a:bodyPr>
          <a:lstStyle/>
          <a:p>
            <a:fld id="{42CC3F08-9FFC-46FD-96C4-CA61902EE56F}" type="slidenum">
              <a:rPr lang="cs-CZ" smtClean="0"/>
              <a:t>14</a:t>
            </a:fld>
            <a:endParaRPr lang="cs-CZ" dirty="0"/>
          </a:p>
        </p:txBody>
      </p:sp>
    </p:spTree>
    <p:extLst>
      <p:ext uri="{BB962C8B-B14F-4D97-AF65-F5344CB8AC3E}">
        <p14:creationId xmlns:p14="http://schemas.microsoft.com/office/powerpoint/2010/main" val="30883203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BCE7171A-8DFC-82EE-DFB8-95710BAE85FA}"/>
              </a:ext>
            </a:extLst>
          </p:cNvPr>
          <p:cNvSpPr/>
          <p:nvPr/>
        </p:nvSpPr>
        <p:spPr>
          <a:xfrm>
            <a:off x="7868880" y="5552388"/>
            <a:ext cx="2037120" cy="12459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826" name="CustomShape 1"/>
          <p:cNvSpPr/>
          <p:nvPr/>
        </p:nvSpPr>
        <p:spPr>
          <a:xfrm>
            <a:off x="382680" y="6376527"/>
            <a:ext cx="7486200" cy="178200"/>
          </a:xfrm>
          <a:prstGeom prst="rect">
            <a:avLst/>
          </a:prstGeom>
          <a:noFill/>
          <a:ln w="0">
            <a:noFill/>
          </a:ln>
        </p:spPr>
        <p:style>
          <a:lnRef idx="0">
            <a:scrgbClr r="0" g="0" b="0"/>
          </a:lnRef>
          <a:fillRef idx="0">
            <a:scrgbClr r="0" g="0" b="0"/>
          </a:fillRef>
          <a:effectRef idx="0">
            <a:scrgbClr r="0" g="0" b="0"/>
          </a:effectRef>
          <a:fontRef idx="minor"/>
        </p:style>
      </p:sp>
      <p:sp>
        <p:nvSpPr>
          <p:cNvPr id="827" name="CustomShape 2"/>
          <p:cNvSpPr/>
          <p:nvPr/>
        </p:nvSpPr>
        <p:spPr>
          <a:xfrm>
            <a:off x="722160" y="635400"/>
            <a:ext cx="8843400" cy="4795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pPr>
            <a:r>
              <a:rPr lang="de-AT" sz="2400" b="0" strike="noStrike" spc="-1" dirty="0">
                <a:solidFill>
                  <a:srgbClr val="000000"/>
                </a:solidFill>
                <a:latin typeface="Arial"/>
                <a:ea typeface="DejaVu Sans"/>
              </a:rPr>
              <a:t>Vision: </a:t>
            </a:r>
            <a:r>
              <a:rPr lang="cs-CZ" sz="2400" b="0" strike="noStrike" spc="-1" dirty="0">
                <a:solidFill>
                  <a:srgbClr val="000000"/>
                </a:solidFill>
                <a:latin typeface="Arial"/>
                <a:ea typeface="DejaVu Sans"/>
              </a:rPr>
              <a:t>Fully </a:t>
            </a:r>
            <a:r>
              <a:rPr lang="de-AT" sz="2400" b="0" strike="noStrike" spc="-1" dirty="0">
                <a:solidFill>
                  <a:srgbClr val="000000"/>
                </a:solidFill>
                <a:latin typeface="Arial"/>
                <a:ea typeface="DejaVu Sans"/>
              </a:rPr>
              <a:t>Integrated Energy Community</a:t>
            </a:r>
            <a:endParaRPr lang="cs-CZ" sz="2400" b="0" strike="noStrike" spc="-1" dirty="0">
              <a:latin typeface="Arial"/>
            </a:endParaRPr>
          </a:p>
        </p:txBody>
      </p:sp>
      <p:sp>
        <p:nvSpPr>
          <p:cNvPr id="828" name="CustomShape 3"/>
          <p:cNvSpPr/>
          <p:nvPr/>
        </p:nvSpPr>
        <p:spPr>
          <a:xfrm>
            <a:off x="0" y="6318720"/>
            <a:ext cx="382680" cy="3632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pPr>
            <a:fld id="{76C1AD51-BF9D-41FB-A0B5-7266237F57B8}" type="slidenum">
              <a:rPr lang="cs-CZ" sz="800" b="0" strike="noStrike" spc="-1">
                <a:solidFill>
                  <a:srgbClr val="ADA7A7"/>
                </a:solidFill>
                <a:latin typeface="Calibri"/>
                <a:ea typeface="DejaVu Sans"/>
              </a:rPr>
              <a:t>15</a:t>
            </a:fld>
            <a:endParaRPr lang="cs-CZ" sz="800" b="0" strike="noStrike" spc="-1">
              <a:latin typeface="Arial"/>
            </a:endParaRPr>
          </a:p>
        </p:txBody>
      </p:sp>
      <p:sp>
        <p:nvSpPr>
          <p:cNvPr id="829" name="CustomShape 4"/>
          <p:cNvSpPr/>
          <p:nvPr/>
        </p:nvSpPr>
        <p:spPr>
          <a:xfrm>
            <a:off x="541640" y="1595979"/>
            <a:ext cx="8822719" cy="5025563"/>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50000"/>
              </a:lnSpc>
            </a:pPr>
            <a:r>
              <a:rPr lang="en-GB" sz="1800" b="1" strike="noStrike" spc="-1" dirty="0">
                <a:solidFill>
                  <a:srgbClr val="000000"/>
                </a:solidFill>
                <a:latin typeface="Arial"/>
                <a:ea typeface="DejaVu Sans"/>
              </a:rPr>
              <a:t>10 Key Implementation Steps to get there</a:t>
            </a:r>
            <a:r>
              <a:rPr lang="en-GB" sz="1800" b="1" strike="noStrike" spc="-1" baseline="30000" dirty="0">
                <a:solidFill>
                  <a:srgbClr val="000000"/>
                </a:solidFill>
                <a:latin typeface="Arial"/>
                <a:ea typeface="DejaVu Sans"/>
              </a:rPr>
              <a:t>1</a:t>
            </a:r>
            <a:r>
              <a:rPr lang="en-GB" sz="1800" b="1" strike="noStrike" spc="-1" dirty="0">
                <a:solidFill>
                  <a:srgbClr val="000000"/>
                </a:solidFill>
                <a:latin typeface="Arial"/>
                <a:ea typeface="DejaVu Sans"/>
              </a:rPr>
              <a:t>:</a:t>
            </a:r>
          </a:p>
          <a:p>
            <a:pPr marL="285840" indent="-284040">
              <a:lnSpc>
                <a:spcPct val="150000"/>
              </a:lnSpc>
              <a:buClr>
                <a:srgbClr val="000000"/>
              </a:buClr>
              <a:buFont typeface="Arial"/>
              <a:buChar char="•"/>
            </a:pPr>
            <a:r>
              <a:rPr lang="de-AT" sz="1800" b="0" strike="noStrike" spc="-1" dirty="0">
                <a:solidFill>
                  <a:srgbClr val="000000"/>
                </a:solidFill>
                <a:latin typeface="Arial"/>
                <a:ea typeface="DejaVu Sans"/>
              </a:rPr>
              <a:t>Technology: Harmonize customer plants and power system</a:t>
            </a:r>
            <a:endParaRPr lang="cs-CZ" sz="1800" b="0" strike="noStrike" spc="-1" dirty="0">
              <a:latin typeface="Arial"/>
            </a:endParaRPr>
          </a:p>
          <a:p>
            <a:pPr marL="285840" indent="-284040">
              <a:lnSpc>
                <a:spcPct val="150000"/>
              </a:lnSpc>
              <a:buClr>
                <a:srgbClr val="000000"/>
              </a:buClr>
              <a:buFont typeface="Arial"/>
              <a:buChar char="•"/>
            </a:pPr>
            <a:r>
              <a:rPr lang="de-AT" spc="-1" dirty="0">
                <a:solidFill>
                  <a:srgbClr val="000000"/>
                </a:solidFill>
                <a:latin typeface="Arial"/>
                <a:ea typeface="DejaVu Sans"/>
              </a:rPr>
              <a:t>Regulation: Fractal Market solution: national, regional and local market</a:t>
            </a:r>
          </a:p>
          <a:p>
            <a:pPr marL="285840" indent="-284040">
              <a:lnSpc>
                <a:spcPct val="150000"/>
              </a:lnSpc>
              <a:buClr>
                <a:srgbClr val="000000"/>
              </a:buClr>
              <a:buFont typeface="Arial"/>
              <a:buChar char="•"/>
            </a:pPr>
            <a:r>
              <a:rPr lang="en-US" sz="1800" b="0" strike="noStrike" spc="-1" dirty="0">
                <a:solidFill>
                  <a:srgbClr val="000000"/>
                </a:solidFill>
                <a:latin typeface="Arial"/>
                <a:ea typeface="DejaVu Sans"/>
              </a:rPr>
              <a:t>Regulation: Alignment of legislation on the organization of RECs</a:t>
            </a:r>
          </a:p>
          <a:p>
            <a:pPr marL="285840" indent="-284040">
              <a:lnSpc>
                <a:spcPct val="150000"/>
              </a:lnSpc>
              <a:buClr>
                <a:srgbClr val="000000"/>
              </a:buClr>
              <a:buFont typeface="Arial"/>
              <a:buChar char="•"/>
            </a:pPr>
            <a:r>
              <a:rPr lang="de-AT" sz="1800" b="0" strike="noStrike" spc="-1" dirty="0">
                <a:solidFill>
                  <a:srgbClr val="000000"/>
                </a:solidFill>
                <a:latin typeface="Arial"/>
                <a:ea typeface="DejaVu Sans"/>
              </a:rPr>
              <a:t>Regulation: Detail Standards and rules for new market structures</a:t>
            </a:r>
          </a:p>
          <a:p>
            <a:pPr marL="285840" indent="-284040">
              <a:lnSpc>
                <a:spcPct val="150000"/>
              </a:lnSpc>
              <a:buClr>
                <a:srgbClr val="000000"/>
              </a:buClr>
              <a:buFont typeface="Arial"/>
              <a:buChar char="•"/>
            </a:pPr>
            <a:r>
              <a:rPr lang="en-US" sz="1800" b="0" strike="noStrike" spc="-1" dirty="0">
                <a:solidFill>
                  <a:srgbClr val="000000"/>
                </a:solidFill>
                <a:latin typeface="Arial"/>
                <a:ea typeface="DejaVu Sans"/>
              </a:rPr>
              <a:t>Regulation: Legislation and Grid Codes</a:t>
            </a:r>
          </a:p>
          <a:p>
            <a:pPr marL="285840" indent="-284040">
              <a:lnSpc>
                <a:spcPct val="150000"/>
              </a:lnSpc>
              <a:buClr>
                <a:srgbClr val="000000"/>
              </a:buClr>
              <a:buFont typeface="Arial"/>
              <a:buChar char="•"/>
            </a:pPr>
            <a:r>
              <a:rPr lang="en-US" sz="1800" b="0" strike="noStrike" spc="-1" dirty="0">
                <a:solidFill>
                  <a:srgbClr val="000000"/>
                </a:solidFill>
                <a:latin typeface="Arial"/>
                <a:ea typeface="DejaVu Sans"/>
              </a:rPr>
              <a:t>Technology: Establish norms </a:t>
            </a:r>
            <a:r>
              <a:rPr lang="en-US" spc="-1" dirty="0">
                <a:solidFill>
                  <a:srgbClr val="000000"/>
                </a:solidFill>
                <a:latin typeface="Arial"/>
                <a:ea typeface="DejaVu Sans"/>
              </a:rPr>
              <a:t>for technology providers</a:t>
            </a:r>
          </a:p>
          <a:p>
            <a:pPr marL="285840" indent="-284040">
              <a:lnSpc>
                <a:spcPct val="150000"/>
              </a:lnSpc>
              <a:buClr>
                <a:srgbClr val="000000"/>
              </a:buClr>
              <a:buFont typeface="Arial"/>
              <a:buChar char="•"/>
            </a:pPr>
            <a:r>
              <a:rPr lang="en-US" spc="-1" dirty="0">
                <a:solidFill>
                  <a:srgbClr val="000000"/>
                </a:solidFill>
                <a:latin typeface="Arial"/>
                <a:ea typeface="DejaVu Sans"/>
              </a:rPr>
              <a:t>Policy: Supporting pilots of fully integrated energy communities</a:t>
            </a:r>
          </a:p>
          <a:p>
            <a:pPr marL="285840" indent="-284040">
              <a:lnSpc>
                <a:spcPct val="150000"/>
              </a:lnSpc>
              <a:buClr>
                <a:srgbClr val="000000"/>
              </a:buClr>
              <a:buFont typeface="Arial"/>
              <a:buChar char="•"/>
            </a:pPr>
            <a:r>
              <a:rPr lang="en-US" spc="-1" dirty="0">
                <a:solidFill>
                  <a:srgbClr val="000000"/>
                </a:solidFill>
                <a:latin typeface="Arial"/>
                <a:ea typeface="DejaVu Sans"/>
              </a:rPr>
              <a:t>Stakeholder Integration: enable and facilitate participation</a:t>
            </a:r>
          </a:p>
          <a:p>
            <a:pPr marL="285840" indent="-284040">
              <a:lnSpc>
                <a:spcPct val="150000"/>
              </a:lnSpc>
              <a:buClr>
                <a:srgbClr val="000000"/>
              </a:buClr>
              <a:buFont typeface="Arial"/>
              <a:buChar char="•"/>
            </a:pPr>
            <a:r>
              <a:rPr lang="en-US" sz="1800" b="0" strike="noStrike" spc="-1" dirty="0">
                <a:solidFill>
                  <a:srgbClr val="000000"/>
                </a:solidFill>
                <a:latin typeface="Arial"/>
                <a:ea typeface="DejaVu Sans"/>
              </a:rPr>
              <a:t>Polic</a:t>
            </a:r>
            <a:r>
              <a:rPr lang="en-US" spc="-1" dirty="0">
                <a:solidFill>
                  <a:srgbClr val="000000"/>
                </a:solidFill>
                <a:latin typeface="Arial"/>
                <a:ea typeface="DejaVu Sans"/>
              </a:rPr>
              <a:t>y: Large scale roll-out of fully integrated energy communities</a:t>
            </a:r>
          </a:p>
          <a:p>
            <a:pPr marL="285840" indent="-284040">
              <a:lnSpc>
                <a:spcPct val="150000"/>
              </a:lnSpc>
              <a:buClr>
                <a:srgbClr val="000000"/>
              </a:buClr>
              <a:buFont typeface="Arial"/>
              <a:buChar char="•"/>
            </a:pPr>
            <a:r>
              <a:rPr lang="en-US" sz="1800" b="0" strike="noStrike" spc="-1" dirty="0">
                <a:solidFill>
                  <a:srgbClr val="000000"/>
                </a:solidFill>
                <a:latin typeface="Arial"/>
                <a:ea typeface="DejaVu Sans"/>
              </a:rPr>
              <a:t>Policy: Continuous Impro</a:t>
            </a:r>
            <a:r>
              <a:rPr lang="en-US" spc="-1" dirty="0">
                <a:solidFill>
                  <a:srgbClr val="000000"/>
                </a:solidFill>
                <a:latin typeface="Arial"/>
                <a:ea typeface="DejaVu Sans"/>
              </a:rPr>
              <a:t>vement</a:t>
            </a:r>
            <a:endParaRPr lang="cs-CZ" sz="1800" b="0" strike="noStrike" spc="-1" dirty="0">
              <a:latin typeface="Arial"/>
            </a:endParaRPr>
          </a:p>
          <a:p>
            <a:pPr>
              <a:lnSpc>
                <a:spcPct val="150000"/>
              </a:lnSpc>
            </a:pPr>
            <a:endParaRPr lang="cs-CZ" sz="1800" b="0" strike="noStrike" spc="-1" dirty="0">
              <a:latin typeface="Arial"/>
            </a:endParaRPr>
          </a:p>
        </p:txBody>
      </p:sp>
      <p:sp>
        <p:nvSpPr>
          <p:cNvPr id="5" name="Flowchart: Off-page Connector 4">
            <a:extLst>
              <a:ext uri="{FF2B5EF4-FFF2-40B4-BE49-F238E27FC236}">
                <a16:creationId xmlns:a16="http://schemas.microsoft.com/office/drawing/2014/main" id="{C4222754-DB04-C04C-8A17-1A7DB0AFA30F}"/>
              </a:ext>
            </a:extLst>
          </p:cNvPr>
          <p:cNvSpPr/>
          <p:nvPr/>
        </p:nvSpPr>
        <p:spPr>
          <a:xfrm>
            <a:off x="8210746" y="1795659"/>
            <a:ext cx="1354814" cy="1880792"/>
          </a:xfrm>
          <a:prstGeom prst="flowChartOffpageConnector">
            <a:avLst/>
          </a:prstGeom>
          <a:solidFill>
            <a:srgbClr val="FFFFCC"/>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sp>
        <p:nvSpPr>
          <p:cNvPr id="7" name="Arrow: Chevron 6">
            <a:extLst>
              <a:ext uri="{FF2B5EF4-FFF2-40B4-BE49-F238E27FC236}">
                <a16:creationId xmlns:a16="http://schemas.microsoft.com/office/drawing/2014/main" id="{CF661D25-78BA-001B-2C79-8AA71925F5D1}"/>
              </a:ext>
            </a:extLst>
          </p:cNvPr>
          <p:cNvSpPr/>
          <p:nvPr/>
        </p:nvSpPr>
        <p:spPr>
          <a:xfrm rot="5400000">
            <a:off x="7846993" y="3669645"/>
            <a:ext cx="2082318" cy="1354813"/>
          </a:xfrm>
          <a:prstGeom prst="chevron">
            <a:avLst>
              <a:gd name="adj" fmla="val 27990"/>
            </a:avLst>
          </a:prstGeom>
          <a:solidFill>
            <a:srgbClr val="FFFFCC"/>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solidFill>
                <a:schemeClr val="tx1"/>
              </a:solidFill>
            </a:endParaRPr>
          </a:p>
        </p:txBody>
      </p:sp>
      <p:sp>
        <p:nvSpPr>
          <p:cNvPr id="9" name="CustomShape 5">
            <a:extLst>
              <a:ext uri="{FF2B5EF4-FFF2-40B4-BE49-F238E27FC236}">
                <a16:creationId xmlns:a16="http://schemas.microsoft.com/office/drawing/2014/main" id="{F3A5239B-740D-2BD8-66D8-CDCCF5F98EBF}"/>
              </a:ext>
            </a:extLst>
          </p:cNvPr>
          <p:cNvSpPr/>
          <p:nvPr/>
        </p:nvSpPr>
        <p:spPr>
          <a:xfrm>
            <a:off x="8195710" y="2404122"/>
            <a:ext cx="1369849" cy="463168"/>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Autofit/>
          </a:bodyPr>
          <a:lstStyle/>
          <a:p>
            <a:pPr algn="ctr">
              <a:spcBef>
                <a:spcPts val="82"/>
              </a:spcBef>
              <a:tabLst>
                <a:tab pos="0" algn="l"/>
              </a:tabLst>
            </a:pPr>
            <a:r>
              <a:rPr lang="en-GB" sz="1600" b="1" strike="noStrike" spc="-1" dirty="0">
                <a:solidFill>
                  <a:srgbClr val="000000"/>
                </a:solidFill>
                <a:latin typeface="Arial"/>
                <a:ea typeface="DejaVu Sans"/>
              </a:rPr>
              <a:t>Preparation</a:t>
            </a:r>
            <a:endParaRPr lang="cs-CZ" sz="1600" b="0" strike="noStrike" spc="-1" dirty="0">
              <a:latin typeface="Arial"/>
            </a:endParaRPr>
          </a:p>
        </p:txBody>
      </p:sp>
      <p:sp>
        <p:nvSpPr>
          <p:cNvPr id="10" name="CustomShape 5">
            <a:extLst>
              <a:ext uri="{FF2B5EF4-FFF2-40B4-BE49-F238E27FC236}">
                <a16:creationId xmlns:a16="http://schemas.microsoft.com/office/drawing/2014/main" id="{C7ACD5E4-F533-E972-BC90-6DC64AF94E2B}"/>
              </a:ext>
            </a:extLst>
          </p:cNvPr>
          <p:cNvSpPr/>
          <p:nvPr/>
        </p:nvSpPr>
        <p:spPr>
          <a:xfrm>
            <a:off x="8202515" y="4044903"/>
            <a:ext cx="1369849" cy="463168"/>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Autofit/>
          </a:bodyPr>
          <a:lstStyle/>
          <a:p>
            <a:pPr algn="ctr">
              <a:spcBef>
                <a:spcPts val="82"/>
              </a:spcBef>
              <a:tabLst>
                <a:tab pos="0" algn="l"/>
              </a:tabLst>
            </a:pPr>
            <a:r>
              <a:rPr lang="en-GB" sz="1600" b="1" strike="noStrike" spc="-1" dirty="0">
                <a:solidFill>
                  <a:srgbClr val="000000"/>
                </a:solidFill>
                <a:latin typeface="Arial"/>
                <a:ea typeface="DejaVu Sans"/>
              </a:rPr>
              <a:t>National Strategy</a:t>
            </a:r>
            <a:endParaRPr lang="cs-CZ" sz="1600" b="0" strike="noStrike" spc="-1" dirty="0">
              <a:latin typeface="Arial"/>
            </a:endParaRPr>
          </a:p>
        </p:txBody>
      </p:sp>
      <p:cxnSp>
        <p:nvCxnSpPr>
          <p:cNvPr id="14" name="Straight Connector 13">
            <a:extLst>
              <a:ext uri="{FF2B5EF4-FFF2-40B4-BE49-F238E27FC236}">
                <a16:creationId xmlns:a16="http://schemas.microsoft.com/office/drawing/2014/main" id="{A4BACEB4-BA52-6A5B-7C3E-3238DEAFD70A}"/>
              </a:ext>
            </a:extLst>
          </p:cNvPr>
          <p:cNvCxnSpPr>
            <a:cxnSpLocks/>
          </p:cNvCxnSpPr>
          <p:nvPr/>
        </p:nvCxnSpPr>
        <p:spPr>
          <a:xfrm>
            <a:off x="650449" y="4982749"/>
            <a:ext cx="7545261"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79371C94-AA4B-F741-B840-E3EFDB1932F1}"/>
              </a:ext>
            </a:extLst>
          </p:cNvPr>
          <p:cNvCxnSpPr>
            <a:cxnSpLocks/>
          </p:cNvCxnSpPr>
          <p:nvPr/>
        </p:nvCxnSpPr>
        <p:spPr>
          <a:xfrm>
            <a:off x="650449" y="3305891"/>
            <a:ext cx="7545261"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sp>
        <p:nvSpPr>
          <p:cNvPr id="16" name="Arrow: Chevron 15">
            <a:extLst>
              <a:ext uri="{FF2B5EF4-FFF2-40B4-BE49-F238E27FC236}">
                <a16:creationId xmlns:a16="http://schemas.microsoft.com/office/drawing/2014/main" id="{4B017032-1BAB-9E69-1770-1519DAC16D81}"/>
              </a:ext>
            </a:extLst>
          </p:cNvPr>
          <p:cNvSpPr/>
          <p:nvPr/>
        </p:nvSpPr>
        <p:spPr>
          <a:xfrm rot="5400000">
            <a:off x="8038546" y="5154949"/>
            <a:ext cx="1699212" cy="1354813"/>
          </a:xfrm>
          <a:prstGeom prst="chevron">
            <a:avLst>
              <a:gd name="adj" fmla="val 27990"/>
            </a:avLst>
          </a:prstGeom>
          <a:solidFill>
            <a:srgbClr val="FFFFCC"/>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solidFill>
                <a:schemeClr val="tx1"/>
              </a:solidFill>
            </a:endParaRPr>
          </a:p>
        </p:txBody>
      </p:sp>
      <p:sp>
        <p:nvSpPr>
          <p:cNvPr id="12" name="CustomShape 5">
            <a:extLst>
              <a:ext uri="{FF2B5EF4-FFF2-40B4-BE49-F238E27FC236}">
                <a16:creationId xmlns:a16="http://schemas.microsoft.com/office/drawing/2014/main" id="{FA179F0E-4264-4CDA-E11E-143015CD848B}"/>
              </a:ext>
            </a:extLst>
          </p:cNvPr>
          <p:cNvSpPr/>
          <p:nvPr/>
        </p:nvSpPr>
        <p:spPr>
          <a:xfrm>
            <a:off x="8195710" y="5580119"/>
            <a:ext cx="1376654" cy="463168"/>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Autofit/>
          </a:bodyPr>
          <a:lstStyle/>
          <a:p>
            <a:pPr algn="ctr">
              <a:spcBef>
                <a:spcPts val="82"/>
              </a:spcBef>
              <a:tabLst>
                <a:tab pos="0" algn="l"/>
              </a:tabLst>
            </a:pPr>
            <a:r>
              <a:rPr lang="en-GB" sz="1600" b="1" strike="noStrike" spc="-1" dirty="0">
                <a:solidFill>
                  <a:srgbClr val="000000"/>
                </a:solidFill>
                <a:latin typeface="Arial"/>
                <a:ea typeface="DejaVu Sans"/>
              </a:rPr>
              <a:t>Fast Promotion</a:t>
            </a:r>
            <a:endParaRPr lang="cs-CZ" sz="1600" b="0" strike="noStrike" spc="-1" dirty="0">
              <a:latin typeface="Arial"/>
            </a:endParaRPr>
          </a:p>
        </p:txBody>
      </p:sp>
      <p:sp>
        <p:nvSpPr>
          <p:cNvPr id="2" name="TextBox 1">
            <a:extLst>
              <a:ext uri="{FF2B5EF4-FFF2-40B4-BE49-F238E27FC236}">
                <a16:creationId xmlns:a16="http://schemas.microsoft.com/office/drawing/2014/main" id="{411FA771-9AAF-94F7-F9C5-17406FBCAAF7}"/>
              </a:ext>
            </a:extLst>
          </p:cNvPr>
          <p:cNvSpPr txBox="1"/>
          <p:nvPr/>
        </p:nvSpPr>
        <p:spPr>
          <a:xfrm>
            <a:off x="1459738" y="6346978"/>
            <a:ext cx="6424177" cy="415498"/>
          </a:xfrm>
          <a:prstGeom prst="rect">
            <a:avLst/>
          </a:prstGeom>
          <a:noFill/>
        </p:spPr>
        <p:txBody>
          <a:bodyPr wrap="square" rtlCol="0">
            <a:spAutoFit/>
          </a:bodyPr>
          <a:lstStyle/>
          <a:p>
            <a:r>
              <a:rPr lang="de-AT" sz="1050" i="1" dirty="0"/>
              <a:t>1) See „</a:t>
            </a:r>
            <a:r>
              <a:rPr lang="en-US" sz="1050" i="1" dirty="0"/>
              <a:t>Roadmap for the implementation of the designed INTERACT energy community in general and for the specific local perspectives</a:t>
            </a:r>
            <a:r>
              <a:rPr lang="de-AT" sz="1050" i="1" dirty="0"/>
              <a:t>“, </a:t>
            </a:r>
            <a:r>
              <a:rPr lang="de-AT" sz="1050" i="1" dirty="0" err="1"/>
              <a:t>January</a:t>
            </a:r>
            <a:r>
              <a:rPr lang="de-AT" sz="1050" i="1" dirty="0"/>
              <a:t> 2023, online </a:t>
            </a:r>
            <a:r>
              <a:rPr lang="de-AT" sz="1050" i="1" dirty="0">
                <a:hlinkClick r:id="rId3"/>
              </a:rPr>
              <a:t>www.ped-interact.eu</a:t>
            </a:r>
            <a:r>
              <a:rPr lang="de-AT" sz="1050" i="1" dirty="0"/>
              <a:t> </a:t>
            </a:r>
            <a:endParaRPr lang="cs-CZ" sz="1050" i="1" dirty="0"/>
          </a:p>
        </p:txBody>
      </p:sp>
      <p:sp>
        <p:nvSpPr>
          <p:cNvPr id="3" name="TextBox 2">
            <a:extLst>
              <a:ext uri="{FF2B5EF4-FFF2-40B4-BE49-F238E27FC236}">
                <a16:creationId xmlns:a16="http://schemas.microsoft.com/office/drawing/2014/main" id="{3DBC40D7-B5CA-9859-C6C6-C4C552496647}"/>
              </a:ext>
            </a:extLst>
          </p:cNvPr>
          <p:cNvSpPr txBox="1"/>
          <p:nvPr/>
        </p:nvSpPr>
        <p:spPr>
          <a:xfrm>
            <a:off x="9391650" y="103578"/>
            <a:ext cx="439950" cy="369332"/>
          </a:xfrm>
          <a:prstGeom prst="rect">
            <a:avLst/>
          </a:prstGeom>
          <a:noFill/>
        </p:spPr>
        <p:txBody>
          <a:bodyPr wrap="square" rtlCol="0">
            <a:spAutoFit/>
          </a:bodyPr>
          <a:lstStyle/>
          <a:p>
            <a:fld id="{42CC3F08-9FFC-46FD-96C4-CA61902EE56F}" type="slidenum">
              <a:rPr lang="cs-CZ" smtClean="0"/>
              <a:t>15</a:t>
            </a:fld>
            <a:endParaRPr lang="cs-CZ" dirty="0"/>
          </a:p>
        </p:txBody>
      </p:sp>
    </p:spTree>
    <p:extLst>
      <p:ext uri="{BB962C8B-B14F-4D97-AF65-F5344CB8AC3E}">
        <p14:creationId xmlns:p14="http://schemas.microsoft.com/office/powerpoint/2010/main" val="13337654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BDC54E0-0529-A568-92C5-EE06B23B5FCA}"/>
              </a:ext>
            </a:extLst>
          </p:cNvPr>
          <p:cNvSpPr/>
          <p:nvPr/>
        </p:nvSpPr>
        <p:spPr>
          <a:xfrm>
            <a:off x="-1" y="0"/>
            <a:ext cx="9906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pPr>
            <a:endParaRPr lang="cs-CZ" sz="1800" b="1" strike="noStrike" spc="-1" dirty="0">
              <a:latin typeface="Arial"/>
            </a:endParaRPr>
          </a:p>
        </p:txBody>
      </p:sp>
      <p:pic>
        <p:nvPicPr>
          <p:cNvPr id="3" name="Picture 2">
            <a:extLst>
              <a:ext uri="{FF2B5EF4-FFF2-40B4-BE49-F238E27FC236}">
                <a16:creationId xmlns:a16="http://schemas.microsoft.com/office/drawing/2014/main" id="{69A41B45-A20D-9416-33C6-806A5EDE9543}"/>
              </a:ext>
            </a:extLst>
          </p:cNvPr>
          <p:cNvPicPr>
            <a:picLocks noChangeAspect="1"/>
          </p:cNvPicPr>
          <p:nvPr/>
        </p:nvPicPr>
        <p:blipFill>
          <a:blip r:embed="rId3"/>
          <a:stretch>
            <a:fillRect/>
          </a:stretch>
        </p:blipFill>
        <p:spPr>
          <a:xfrm>
            <a:off x="8030494" y="689727"/>
            <a:ext cx="1496306" cy="1397339"/>
          </a:xfrm>
          <a:prstGeom prst="rect">
            <a:avLst/>
          </a:prstGeom>
        </p:spPr>
      </p:pic>
      <p:sp>
        <p:nvSpPr>
          <p:cNvPr id="4" name="CustomShape 3">
            <a:extLst>
              <a:ext uri="{FF2B5EF4-FFF2-40B4-BE49-F238E27FC236}">
                <a16:creationId xmlns:a16="http://schemas.microsoft.com/office/drawing/2014/main" id="{0322DF73-D57A-B8E7-47C4-938EA796CFC4}"/>
              </a:ext>
            </a:extLst>
          </p:cNvPr>
          <p:cNvSpPr/>
          <p:nvPr/>
        </p:nvSpPr>
        <p:spPr>
          <a:xfrm>
            <a:off x="866707" y="3429000"/>
            <a:ext cx="8172583" cy="4795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pPr>
            <a:r>
              <a:rPr lang="en-US" sz="2400" b="1" strike="noStrike" spc="-1" dirty="0">
                <a:solidFill>
                  <a:srgbClr val="000000"/>
                </a:solidFill>
                <a:latin typeface="Arial"/>
                <a:ea typeface="DejaVu Sans"/>
              </a:rPr>
              <a:t>Fully Integrated Renewable Energy Communities and their Implications for the Power Grid and Market Structure</a:t>
            </a:r>
          </a:p>
          <a:p>
            <a:pPr algn="ctr">
              <a:lnSpc>
                <a:spcPct val="100000"/>
              </a:lnSpc>
            </a:pPr>
            <a:endParaRPr lang="en-US" sz="2400" b="1" strike="noStrike" spc="-1" dirty="0">
              <a:solidFill>
                <a:srgbClr val="000000"/>
              </a:solidFill>
              <a:latin typeface="Arial"/>
              <a:ea typeface="DejaVu Sans"/>
            </a:endParaRPr>
          </a:p>
        </p:txBody>
      </p:sp>
      <p:pic>
        <p:nvPicPr>
          <p:cNvPr id="6" name="Picture 5">
            <a:extLst>
              <a:ext uri="{FF2B5EF4-FFF2-40B4-BE49-F238E27FC236}">
                <a16:creationId xmlns:a16="http://schemas.microsoft.com/office/drawing/2014/main" id="{4DAD6007-0AB3-4871-699E-933ED3B75F3F}"/>
              </a:ext>
            </a:extLst>
          </p:cNvPr>
          <p:cNvPicPr>
            <a:picLocks noChangeAspect="1"/>
          </p:cNvPicPr>
          <p:nvPr/>
        </p:nvPicPr>
        <p:blipFill>
          <a:blip r:embed="rId4"/>
          <a:stretch>
            <a:fillRect/>
          </a:stretch>
        </p:blipFill>
        <p:spPr>
          <a:xfrm>
            <a:off x="109880" y="6190765"/>
            <a:ext cx="2315269" cy="534717"/>
          </a:xfrm>
          <a:prstGeom prst="rect">
            <a:avLst/>
          </a:prstGeom>
        </p:spPr>
      </p:pic>
      <p:pic>
        <p:nvPicPr>
          <p:cNvPr id="8" name="Picture 7">
            <a:extLst>
              <a:ext uri="{FF2B5EF4-FFF2-40B4-BE49-F238E27FC236}">
                <a16:creationId xmlns:a16="http://schemas.microsoft.com/office/drawing/2014/main" id="{2030F902-BD80-3198-3EBA-C88290CDED8D}"/>
              </a:ext>
            </a:extLst>
          </p:cNvPr>
          <p:cNvPicPr>
            <a:picLocks noChangeAspect="1"/>
          </p:cNvPicPr>
          <p:nvPr/>
        </p:nvPicPr>
        <p:blipFill>
          <a:blip r:embed="rId5"/>
          <a:stretch>
            <a:fillRect/>
          </a:stretch>
        </p:blipFill>
        <p:spPr>
          <a:xfrm>
            <a:off x="6814379" y="5830007"/>
            <a:ext cx="2981741" cy="895475"/>
          </a:xfrm>
          <a:prstGeom prst="rect">
            <a:avLst/>
          </a:prstGeom>
        </p:spPr>
      </p:pic>
      <p:sp>
        <p:nvSpPr>
          <p:cNvPr id="10" name="TextBox 9">
            <a:extLst>
              <a:ext uri="{FF2B5EF4-FFF2-40B4-BE49-F238E27FC236}">
                <a16:creationId xmlns:a16="http://schemas.microsoft.com/office/drawing/2014/main" id="{884B692F-C014-85F6-C1F7-7448CFF93B08}"/>
              </a:ext>
            </a:extLst>
          </p:cNvPr>
          <p:cNvSpPr txBox="1"/>
          <p:nvPr/>
        </p:nvSpPr>
        <p:spPr>
          <a:xfrm>
            <a:off x="6752188" y="4442265"/>
            <a:ext cx="2563541" cy="584775"/>
          </a:xfrm>
          <a:prstGeom prst="rect">
            <a:avLst/>
          </a:prstGeom>
          <a:noFill/>
        </p:spPr>
        <p:txBody>
          <a:bodyPr wrap="square">
            <a:spAutoFit/>
          </a:bodyPr>
          <a:lstStyle/>
          <a:p>
            <a:pPr>
              <a:tabLst>
                <a:tab pos="1341438" algn="ctr"/>
                <a:tab pos="3587750" algn="ctr"/>
                <a:tab pos="5745163" algn="ctr"/>
                <a:tab pos="7623175" algn="ctr"/>
              </a:tabLst>
            </a:pPr>
            <a:r>
              <a:rPr lang="de-AT" sz="1600" dirty="0"/>
              <a:t>	</a:t>
            </a:r>
            <a:r>
              <a:rPr lang="cs-CZ" sz="1600" dirty="0"/>
              <a:t>Karthik BHAT </a:t>
            </a:r>
            <a:endParaRPr lang="de-AT" sz="1600" dirty="0"/>
          </a:p>
          <a:p>
            <a:pPr>
              <a:tabLst>
                <a:tab pos="1341438" algn="ctr"/>
                <a:tab pos="3587750" algn="ctr"/>
                <a:tab pos="5745163" algn="ctr"/>
                <a:tab pos="7534275" algn="ctr"/>
              </a:tabLst>
            </a:pPr>
            <a:r>
              <a:rPr lang="de-AT" sz="1600" dirty="0"/>
              <a:t>	</a:t>
            </a:r>
            <a:r>
              <a:rPr lang="cs-CZ" sz="1600" dirty="0"/>
              <a:t>FH Technikum Wien</a:t>
            </a:r>
          </a:p>
        </p:txBody>
      </p:sp>
      <p:sp>
        <p:nvSpPr>
          <p:cNvPr id="12" name="TextBox 11">
            <a:extLst>
              <a:ext uri="{FF2B5EF4-FFF2-40B4-BE49-F238E27FC236}">
                <a16:creationId xmlns:a16="http://schemas.microsoft.com/office/drawing/2014/main" id="{2CB6021F-A2B7-87A3-FF36-1A007A00369C}"/>
              </a:ext>
            </a:extLst>
          </p:cNvPr>
          <p:cNvSpPr txBox="1"/>
          <p:nvPr/>
        </p:nvSpPr>
        <p:spPr>
          <a:xfrm>
            <a:off x="546161" y="883427"/>
            <a:ext cx="4954656" cy="369332"/>
          </a:xfrm>
          <a:prstGeom prst="rect">
            <a:avLst/>
          </a:prstGeom>
          <a:noFill/>
        </p:spPr>
        <p:txBody>
          <a:bodyPr wrap="square">
            <a:spAutoFit/>
          </a:bodyPr>
          <a:lstStyle/>
          <a:p>
            <a:pPr>
              <a:lnSpc>
                <a:spcPct val="100000"/>
              </a:lnSpc>
            </a:pPr>
            <a:r>
              <a:rPr lang="de-AT" sz="1800" b="1" spc="-1" dirty="0" err="1">
                <a:solidFill>
                  <a:srgbClr val="000000"/>
                </a:solidFill>
                <a:latin typeface="Arial"/>
                <a:ea typeface="DejaVu Sans"/>
              </a:rPr>
              <a:t>February</a:t>
            </a:r>
            <a:r>
              <a:rPr lang="de-AT" sz="1800" b="1" spc="-1" dirty="0">
                <a:solidFill>
                  <a:srgbClr val="000000"/>
                </a:solidFill>
                <a:latin typeface="Arial"/>
                <a:ea typeface="DejaVu Sans"/>
              </a:rPr>
              <a:t> 17th, 2023</a:t>
            </a:r>
            <a:endParaRPr lang="cs-CZ" sz="1800" b="1" strike="noStrike" spc="-1" dirty="0">
              <a:latin typeface="Arial"/>
            </a:endParaRPr>
          </a:p>
        </p:txBody>
      </p:sp>
      <p:sp>
        <p:nvSpPr>
          <p:cNvPr id="13" name="TextBox 12">
            <a:extLst>
              <a:ext uri="{FF2B5EF4-FFF2-40B4-BE49-F238E27FC236}">
                <a16:creationId xmlns:a16="http://schemas.microsoft.com/office/drawing/2014/main" id="{3785730D-8954-B3C8-1AC7-E891F3DD011A}"/>
              </a:ext>
            </a:extLst>
          </p:cNvPr>
          <p:cNvSpPr txBox="1"/>
          <p:nvPr/>
        </p:nvSpPr>
        <p:spPr>
          <a:xfrm>
            <a:off x="4498954" y="4442265"/>
            <a:ext cx="2752175" cy="584775"/>
          </a:xfrm>
          <a:prstGeom prst="rect">
            <a:avLst/>
          </a:prstGeom>
          <a:noFill/>
        </p:spPr>
        <p:txBody>
          <a:bodyPr wrap="square">
            <a:spAutoFit/>
          </a:bodyPr>
          <a:lstStyle/>
          <a:p>
            <a:pPr>
              <a:tabLst>
                <a:tab pos="1341438" algn="ctr"/>
                <a:tab pos="3587750" algn="ctr"/>
                <a:tab pos="5745163" algn="ctr"/>
                <a:tab pos="7623175" algn="ctr"/>
              </a:tabLst>
            </a:pPr>
            <a:r>
              <a:rPr lang="de-AT" sz="1600" dirty="0"/>
              <a:t>	</a:t>
            </a:r>
            <a:r>
              <a:rPr lang="cs-CZ" sz="1600" dirty="0"/>
              <a:t>Marketa ADAMCOVA</a:t>
            </a:r>
            <a:endParaRPr lang="de-AT" sz="1600" dirty="0"/>
          </a:p>
          <a:p>
            <a:pPr>
              <a:tabLst>
                <a:tab pos="1341438" algn="ctr"/>
                <a:tab pos="3587750" algn="ctr"/>
                <a:tab pos="5745163" algn="ctr"/>
                <a:tab pos="7534275" algn="ctr"/>
              </a:tabLst>
            </a:pPr>
            <a:r>
              <a:rPr lang="de-AT" sz="1600" dirty="0"/>
              <a:t>	</a:t>
            </a:r>
            <a:r>
              <a:rPr lang="cs-CZ" sz="1600" dirty="0"/>
              <a:t>LEEF Technologies</a:t>
            </a:r>
          </a:p>
        </p:txBody>
      </p:sp>
      <p:sp>
        <p:nvSpPr>
          <p:cNvPr id="14" name="TextBox 13">
            <a:extLst>
              <a:ext uri="{FF2B5EF4-FFF2-40B4-BE49-F238E27FC236}">
                <a16:creationId xmlns:a16="http://schemas.microsoft.com/office/drawing/2014/main" id="{9707F1B0-ABD6-67A0-1C35-E31F235AF21A}"/>
              </a:ext>
            </a:extLst>
          </p:cNvPr>
          <p:cNvSpPr txBox="1"/>
          <p:nvPr/>
        </p:nvSpPr>
        <p:spPr>
          <a:xfrm>
            <a:off x="2434354" y="4442267"/>
            <a:ext cx="2390503" cy="584775"/>
          </a:xfrm>
          <a:prstGeom prst="rect">
            <a:avLst/>
          </a:prstGeom>
          <a:noFill/>
        </p:spPr>
        <p:txBody>
          <a:bodyPr wrap="square">
            <a:spAutoFit/>
          </a:bodyPr>
          <a:lstStyle/>
          <a:p>
            <a:pPr>
              <a:tabLst>
                <a:tab pos="1341438" algn="ctr"/>
                <a:tab pos="3587750" algn="ctr"/>
                <a:tab pos="5745163" algn="ctr"/>
                <a:tab pos="7623175" algn="ctr"/>
              </a:tabLst>
            </a:pPr>
            <a:r>
              <a:rPr lang="de-AT" sz="1600" dirty="0"/>
              <a:t>	</a:t>
            </a:r>
            <a:r>
              <a:rPr lang="cs-CZ" sz="1600" dirty="0"/>
              <a:t>Albana ILO</a:t>
            </a:r>
            <a:endParaRPr lang="de-AT" sz="1600" dirty="0"/>
          </a:p>
          <a:p>
            <a:pPr>
              <a:tabLst>
                <a:tab pos="1341438" algn="ctr"/>
                <a:tab pos="3587750" algn="ctr"/>
                <a:tab pos="5745163" algn="ctr"/>
                <a:tab pos="7623175" algn="ctr"/>
              </a:tabLst>
            </a:pPr>
            <a:r>
              <a:rPr lang="de-AT" sz="1600" dirty="0"/>
              <a:t>	T</a:t>
            </a:r>
            <a:r>
              <a:rPr lang="cs-CZ" sz="1600" dirty="0"/>
              <a:t>U Wien</a:t>
            </a:r>
          </a:p>
        </p:txBody>
      </p:sp>
      <p:sp>
        <p:nvSpPr>
          <p:cNvPr id="15" name="TextBox 14">
            <a:extLst>
              <a:ext uri="{FF2B5EF4-FFF2-40B4-BE49-F238E27FC236}">
                <a16:creationId xmlns:a16="http://schemas.microsoft.com/office/drawing/2014/main" id="{4C383DD8-8E49-C53A-2E49-2ED38F835304}"/>
              </a:ext>
            </a:extLst>
          </p:cNvPr>
          <p:cNvSpPr txBox="1"/>
          <p:nvPr/>
        </p:nvSpPr>
        <p:spPr>
          <a:xfrm>
            <a:off x="265436" y="4442267"/>
            <a:ext cx="2981742" cy="584775"/>
          </a:xfrm>
          <a:prstGeom prst="rect">
            <a:avLst/>
          </a:prstGeom>
          <a:noFill/>
        </p:spPr>
        <p:txBody>
          <a:bodyPr wrap="square">
            <a:spAutoFit/>
          </a:bodyPr>
          <a:lstStyle/>
          <a:p>
            <a:pPr>
              <a:tabLst>
                <a:tab pos="1341438" algn="ctr"/>
                <a:tab pos="3587750" algn="ctr"/>
                <a:tab pos="5745163" algn="ctr"/>
                <a:tab pos="7623175" algn="ctr"/>
              </a:tabLst>
            </a:pPr>
            <a:r>
              <a:rPr lang="de-AT" sz="1600" dirty="0"/>
              <a:t>	</a:t>
            </a:r>
            <a:r>
              <a:rPr lang="cs-CZ" sz="1600" dirty="0"/>
              <a:t>Helmut BRUCKNER</a:t>
            </a:r>
            <a:endParaRPr lang="de-AT" sz="1600" dirty="0"/>
          </a:p>
          <a:p>
            <a:pPr>
              <a:tabLst>
                <a:tab pos="1341438" algn="ctr"/>
                <a:tab pos="3587750" algn="ctr"/>
                <a:tab pos="5745163" algn="ctr"/>
                <a:tab pos="7534275" algn="ctr"/>
              </a:tabLst>
            </a:pPr>
            <a:r>
              <a:rPr lang="de-AT" sz="1600" dirty="0"/>
              <a:t>	</a:t>
            </a:r>
            <a:r>
              <a:rPr lang="cs-CZ" sz="1600" dirty="0"/>
              <a:t>Sonnenplatz Großschönau</a:t>
            </a:r>
          </a:p>
        </p:txBody>
      </p:sp>
      <p:sp>
        <p:nvSpPr>
          <p:cNvPr id="5" name="CustomShape 1">
            <a:extLst>
              <a:ext uri="{FF2B5EF4-FFF2-40B4-BE49-F238E27FC236}">
                <a16:creationId xmlns:a16="http://schemas.microsoft.com/office/drawing/2014/main" id="{AB0BDDE5-6641-8065-880E-867065FC6212}"/>
              </a:ext>
            </a:extLst>
          </p:cNvPr>
          <p:cNvSpPr/>
          <p:nvPr/>
        </p:nvSpPr>
        <p:spPr>
          <a:xfrm rot="20700000">
            <a:off x="2969134" y="2165541"/>
            <a:ext cx="3964589" cy="706432"/>
          </a:xfrm>
          <a:prstGeom prst="rect">
            <a:avLst/>
          </a:prstGeom>
          <a:solidFill>
            <a:srgbClr val="FFFFFF"/>
          </a:solidFill>
          <a:ln w="38100">
            <a:solidFill>
              <a:srgbClr val="FFC000"/>
            </a:solidFill>
          </a:ln>
        </p:spPr>
        <p:style>
          <a:lnRef idx="0">
            <a:scrgbClr r="0" g="0" b="0"/>
          </a:lnRef>
          <a:fillRef idx="0">
            <a:scrgbClr r="0" g="0" b="0"/>
          </a:fillRef>
          <a:effectRef idx="0">
            <a:scrgbClr r="0" g="0" b="0"/>
          </a:effectRef>
          <a:fontRef idx="minor"/>
        </p:style>
        <p:txBody>
          <a:bodyPr wrap="square" lIns="90000" tIns="45000" rIns="90000" bIns="45000">
            <a:spAutoFit/>
          </a:bodyPr>
          <a:lstStyle/>
          <a:p>
            <a:pPr algn="ctr">
              <a:lnSpc>
                <a:spcPct val="100000"/>
              </a:lnSpc>
            </a:pPr>
            <a:r>
              <a:rPr lang="en-GB" sz="4000" b="1" strike="noStrike" spc="-1" dirty="0">
                <a:solidFill>
                  <a:srgbClr val="0CA6E9"/>
                </a:solidFill>
                <a:latin typeface="Arial"/>
                <a:ea typeface="DejaVu Sans"/>
              </a:rPr>
              <a:t>THANK YOU !!</a:t>
            </a:r>
            <a:endParaRPr lang="cs-CZ" sz="4000" b="1" strike="noStrike" spc="-1" dirty="0">
              <a:latin typeface="Arial"/>
            </a:endParaRPr>
          </a:p>
        </p:txBody>
      </p:sp>
      <p:sp>
        <p:nvSpPr>
          <p:cNvPr id="7" name="CustomShape 3">
            <a:extLst>
              <a:ext uri="{FF2B5EF4-FFF2-40B4-BE49-F238E27FC236}">
                <a16:creationId xmlns:a16="http://schemas.microsoft.com/office/drawing/2014/main" id="{160614C3-E774-D4BC-B826-9B7D29906C05}"/>
              </a:ext>
            </a:extLst>
          </p:cNvPr>
          <p:cNvSpPr/>
          <p:nvPr/>
        </p:nvSpPr>
        <p:spPr>
          <a:xfrm>
            <a:off x="5519951" y="105104"/>
            <a:ext cx="4386049" cy="4795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pPr>
            <a:r>
              <a:rPr lang="cs-CZ" sz="2400" b="1" strike="noStrike" spc="-1" dirty="0">
                <a:solidFill>
                  <a:srgbClr val="000000"/>
                </a:solidFill>
                <a:latin typeface="Arial"/>
                <a:ea typeface="DejaVu Sans"/>
                <a:sym typeface="Wingdings" panose="05000000000000000000" pitchFamily="2" charset="2"/>
              </a:rPr>
              <a:t></a:t>
            </a:r>
            <a:r>
              <a:rPr lang="de-AT" sz="2400" b="1" strike="noStrike" spc="-1" dirty="0">
                <a:solidFill>
                  <a:srgbClr val="000000"/>
                </a:solidFill>
                <a:latin typeface="Arial"/>
                <a:ea typeface="DejaVu Sans"/>
                <a:sym typeface="Wingdings" panose="05000000000000000000" pitchFamily="2" charset="2"/>
              </a:rPr>
              <a:t> </a:t>
            </a:r>
            <a:r>
              <a:rPr lang="cs-CZ" sz="2400" b="1" strike="noStrike" spc="-1" dirty="0">
                <a:solidFill>
                  <a:srgbClr val="000000"/>
                </a:solidFill>
                <a:latin typeface="Arial"/>
                <a:ea typeface="DejaVu Sans"/>
              </a:rPr>
              <a:t>www.ped-interact.eu</a:t>
            </a:r>
            <a:r>
              <a:rPr lang="de-AT" sz="2400" b="1" strike="noStrike" spc="-1" dirty="0">
                <a:solidFill>
                  <a:srgbClr val="000000"/>
                </a:solidFill>
                <a:latin typeface="Arial"/>
                <a:ea typeface="DejaVu Sans"/>
              </a:rPr>
              <a:t> </a:t>
            </a:r>
            <a:r>
              <a:rPr lang="de-AT" sz="2400" b="1" strike="noStrike" spc="-1" dirty="0">
                <a:solidFill>
                  <a:srgbClr val="000000"/>
                </a:solidFill>
                <a:latin typeface="Arial"/>
                <a:ea typeface="DejaVu Sans"/>
                <a:sym typeface="Wingdings" panose="05000000000000000000" pitchFamily="2" charset="2"/>
              </a:rPr>
              <a:t></a:t>
            </a:r>
            <a:endParaRPr lang="cs-CZ" sz="2400" b="1" strike="noStrike" spc="-1" dirty="0">
              <a:latin typeface="Arial"/>
            </a:endParaRPr>
          </a:p>
        </p:txBody>
      </p:sp>
    </p:spTree>
    <p:extLst>
      <p:ext uri="{BB962C8B-B14F-4D97-AF65-F5344CB8AC3E}">
        <p14:creationId xmlns:p14="http://schemas.microsoft.com/office/powerpoint/2010/main" val="14638016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3" name="Obrázek 425"/>
          <p:cNvPicPr/>
          <p:nvPr/>
        </p:nvPicPr>
        <p:blipFill>
          <a:blip r:embed="rId2"/>
          <a:srcRect l="1362" t="14572" r="82604" b="13731"/>
          <a:stretch/>
        </p:blipFill>
        <p:spPr>
          <a:xfrm>
            <a:off x="7842960" y="1453695"/>
            <a:ext cx="1909800" cy="762840"/>
          </a:xfrm>
          <a:prstGeom prst="rect">
            <a:avLst/>
          </a:prstGeom>
          <a:ln w="0">
            <a:noFill/>
          </a:ln>
        </p:spPr>
      </p:pic>
      <p:sp>
        <p:nvSpPr>
          <p:cNvPr id="754" name="CustomShape 1"/>
          <p:cNvSpPr/>
          <p:nvPr/>
        </p:nvSpPr>
        <p:spPr>
          <a:xfrm>
            <a:off x="381600" y="6429960"/>
            <a:ext cx="7486200" cy="178200"/>
          </a:xfrm>
          <a:prstGeom prst="rect">
            <a:avLst/>
          </a:prstGeom>
          <a:noFill/>
          <a:ln w="0">
            <a:noFill/>
          </a:ln>
        </p:spPr>
        <p:style>
          <a:lnRef idx="0">
            <a:scrgbClr r="0" g="0" b="0"/>
          </a:lnRef>
          <a:fillRef idx="0">
            <a:scrgbClr r="0" g="0" b="0"/>
          </a:fillRef>
          <a:effectRef idx="0">
            <a:scrgbClr r="0" g="0" b="0"/>
          </a:effectRef>
          <a:fontRef idx="minor"/>
        </p:style>
      </p:sp>
      <p:sp>
        <p:nvSpPr>
          <p:cNvPr id="755" name="CustomShape 2"/>
          <p:cNvSpPr/>
          <p:nvPr/>
        </p:nvSpPr>
        <p:spPr>
          <a:xfrm>
            <a:off x="751977" y="662400"/>
            <a:ext cx="8843400" cy="4795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pPr>
            <a:r>
              <a:rPr lang="en-GB" sz="2400" spc="-1">
                <a:solidFill>
                  <a:srgbClr val="000000"/>
                </a:solidFill>
                <a:latin typeface="Arial"/>
                <a:ea typeface="DejaVu Sans"/>
              </a:rPr>
              <a:t>Acknowledgement</a:t>
            </a:r>
            <a:endParaRPr lang="en-GB" sz="2400" b="0" strike="noStrike" spc="-1">
              <a:latin typeface="Arial"/>
            </a:endParaRPr>
          </a:p>
        </p:txBody>
      </p:sp>
      <p:sp>
        <p:nvSpPr>
          <p:cNvPr id="757" name="CustomShape 4"/>
          <p:cNvSpPr/>
          <p:nvPr/>
        </p:nvSpPr>
        <p:spPr>
          <a:xfrm>
            <a:off x="505440" y="1689480"/>
            <a:ext cx="7413120" cy="4738305"/>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marL="285840" indent="-284040">
              <a:lnSpc>
                <a:spcPct val="100000"/>
              </a:lnSpc>
              <a:spcBef>
                <a:spcPts val="601"/>
              </a:spcBef>
              <a:spcAft>
                <a:spcPts val="601"/>
              </a:spcAft>
              <a:buClr>
                <a:srgbClr val="000000"/>
              </a:buClr>
              <a:buFont typeface="Arial"/>
              <a:buChar char="•"/>
            </a:pPr>
            <a:r>
              <a:rPr lang="en-US" sz="1800" b="1" strike="noStrike" spc="-1" dirty="0">
                <a:solidFill>
                  <a:srgbClr val="000000"/>
                </a:solidFill>
                <a:latin typeface="Arial"/>
                <a:ea typeface="DejaVu Sans"/>
              </a:rPr>
              <a:t>This paper is written within the INTERACT project:</a:t>
            </a:r>
          </a:p>
          <a:p>
            <a:pPr marL="285840" indent="-284040">
              <a:lnSpc>
                <a:spcPct val="100000"/>
              </a:lnSpc>
              <a:spcBef>
                <a:spcPts val="601"/>
              </a:spcBef>
              <a:spcAft>
                <a:spcPts val="601"/>
              </a:spcAft>
              <a:buClr>
                <a:srgbClr val="000000"/>
              </a:buClr>
              <a:buFont typeface="Arial"/>
              <a:buChar char="•"/>
            </a:pPr>
            <a:r>
              <a:rPr lang="en-US" sz="1800" b="1" strike="noStrike" spc="-1" dirty="0">
                <a:solidFill>
                  <a:srgbClr val="000000"/>
                </a:solidFill>
                <a:latin typeface="Arial"/>
                <a:ea typeface="DejaVu Sans"/>
              </a:rPr>
              <a:t>INTERACT </a:t>
            </a:r>
            <a:r>
              <a:rPr lang="en-US" sz="1800" b="0" strike="noStrike" spc="-1" dirty="0">
                <a:solidFill>
                  <a:srgbClr val="000000"/>
                </a:solidFill>
                <a:latin typeface="Arial"/>
                <a:ea typeface="DejaVu Sans"/>
              </a:rPr>
              <a:t>as</a:t>
            </a:r>
            <a:r>
              <a:rPr lang="en-US" sz="1800" b="1" strike="noStrike" spc="-1" dirty="0">
                <a:solidFill>
                  <a:srgbClr val="000000"/>
                </a:solidFill>
                <a:latin typeface="Arial"/>
                <a:ea typeface="DejaVu Sans"/>
              </a:rPr>
              <a:t> </a:t>
            </a:r>
            <a:r>
              <a:rPr lang="en-US" sz="1800" b="0" strike="noStrike" spc="-1" dirty="0">
                <a:solidFill>
                  <a:srgbClr val="000000"/>
                </a:solidFill>
                <a:latin typeface="Arial"/>
                <a:ea typeface="DejaVu Sans"/>
              </a:rPr>
              <a:t>transnational research project</a:t>
            </a:r>
            <a:r>
              <a:rPr lang="en-US" sz="1800" b="1" strike="noStrike" spc="-1" dirty="0">
                <a:solidFill>
                  <a:srgbClr val="000000"/>
                </a:solidFill>
                <a:latin typeface="Arial"/>
                <a:ea typeface="DejaVu Sans"/>
              </a:rPr>
              <a:t> is supported by </a:t>
            </a:r>
            <a:r>
              <a:rPr lang="en-US" sz="1800" b="0" strike="noStrike" spc="-1" dirty="0">
                <a:solidFill>
                  <a:srgbClr val="000000"/>
                </a:solidFill>
                <a:latin typeface="Arial"/>
                <a:ea typeface="DejaVu Sans"/>
              </a:rPr>
              <a:t>the Austrian Ministry of Climate Action, Environment, Energy, Mobility, Innovation, and Technology (BMK), Technology Agency of the Czech Republic (TAČR) and Swedish Energy Agency / Viable Cities, Sweden. </a:t>
            </a:r>
            <a:endParaRPr lang="cs-CZ" sz="1800" b="0" strike="noStrike" spc="-1" dirty="0">
              <a:latin typeface="Arial"/>
            </a:endParaRPr>
          </a:p>
          <a:p>
            <a:pPr marL="285840" indent="-284040">
              <a:lnSpc>
                <a:spcPct val="100000"/>
              </a:lnSpc>
              <a:spcBef>
                <a:spcPts val="601"/>
              </a:spcBef>
              <a:spcAft>
                <a:spcPts val="601"/>
              </a:spcAft>
              <a:buClr>
                <a:srgbClr val="000000"/>
              </a:buClr>
              <a:buFont typeface="Arial"/>
              <a:buChar char="•"/>
            </a:pPr>
            <a:r>
              <a:rPr lang="en-US" sz="1800" b="0" strike="noStrike" spc="-1" dirty="0">
                <a:solidFill>
                  <a:srgbClr val="000000"/>
                </a:solidFill>
                <a:latin typeface="Arial"/>
                <a:ea typeface="DejaVu Sans"/>
              </a:rPr>
              <a:t>It has received funding in the framework of the PED </a:t>
            </a:r>
            <a:r>
              <a:rPr lang="en-US" sz="1800" b="0" strike="noStrike" spc="-1" dirty="0" err="1">
                <a:solidFill>
                  <a:srgbClr val="000000"/>
                </a:solidFill>
                <a:latin typeface="Arial"/>
                <a:ea typeface="DejaVu Sans"/>
              </a:rPr>
              <a:t>Programme</a:t>
            </a:r>
            <a:r>
              <a:rPr lang="en-US" sz="1800" b="0" strike="noStrike" spc="-1" dirty="0">
                <a:solidFill>
                  <a:srgbClr val="000000"/>
                </a:solidFill>
                <a:latin typeface="Arial"/>
                <a:ea typeface="DejaVu Sans"/>
              </a:rPr>
              <a:t>, which is implemented by the Joint Programming Initiative Urban Europe and SET Plan Action 3.2.</a:t>
            </a:r>
            <a:r>
              <a:rPr lang="cs-CZ" sz="1800" b="0" strike="noStrike" spc="-1" dirty="0">
                <a:solidFill>
                  <a:srgbClr val="000000"/>
                </a:solidFill>
                <a:latin typeface="Arial"/>
                <a:ea typeface="DejaVu Sans"/>
              </a:rPr>
              <a:t> </a:t>
            </a:r>
            <a:r>
              <a:rPr lang="en-US" sz="1800" b="0" strike="noStrike" spc="-1" dirty="0">
                <a:solidFill>
                  <a:srgbClr val="000000"/>
                </a:solidFill>
                <a:latin typeface="Arial"/>
                <a:ea typeface="DejaVu Sans"/>
              </a:rPr>
              <a:t>The project has been selected for funding in </a:t>
            </a:r>
            <a:r>
              <a:rPr lang="en-US" sz="1800" b="1" strike="noStrike" spc="-1" dirty="0">
                <a:solidFill>
                  <a:srgbClr val="000000"/>
                </a:solidFill>
                <a:latin typeface="Arial"/>
                <a:ea typeface="DejaVu Sans"/>
              </a:rPr>
              <a:t>Positive Energy Districts (PEDs) pilot call JPI Urban Europe</a:t>
            </a:r>
            <a:r>
              <a:rPr lang="cs-CZ" sz="1800" b="0" strike="noStrike" spc="-1" dirty="0">
                <a:solidFill>
                  <a:srgbClr val="000000"/>
                </a:solidFill>
                <a:latin typeface="Arial"/>
                <a:ea typeface="DejaVu Sans"/>
              </a:rPr>
              <a:t>. (see also </a:t>
            </a:r>
            <a:r>
              <a:rPr lang="cs-CZ" sz="1800" b="0" u="sng" strike="noStrike" spc="-1" dirty="0">
                <a:solidFill>
                  <a:srgbClr val="5F5F5F"/>
                </a:solidFill>
                <a:uFillTx/>
                <a:latin typeface="Arial"/>
                <a:ea typeface="DejaVu Sans"/>
                <a:hlinkClick r:id="rId3"/>
              </a:rPr>
              <a:t>https://jpi-urbaneurope.eu/ped/</a:t>
            </a:r>
            <a:r>
              <a:rPr lang="cs-CZ" sz="1800" b="0" strike="noStrike" spc="-1" dirty="0">
                <a:solidFill>
                  <a:srgbClr val="000000"/>
                </a:solidFill>
                <a:latin typeface="Arial"/>
                <a:ea typeface="DejaVu Sans"/>
              </a:rPr>
              <a:t> )</a:t>
            </a:r>
            <a:endParaRPr lang="cs-CZ" sz="1800" b="0" strike="noStrike" spc="-1" dirty="0">
              <a:latin typeface="Arial"/>
            </a:endParaRPr>
          </a:p>
          <a:p>
            <a:pPr marL="285840" indent="-284040">
              <a:lnSpc>
                <a:spcPct val="100000"/>
              </a:lnSpc>
              <a:spcBef>
                <a:spcPts val="601"/>
              </a:spcBef>
              <a:spcAft>
                <a:spcPts val="601"/>
              </a:spcAft>
              <a:buClr>
                <a:srgbClr val="000000"/>
              </a:buClr>
              <a:buFont typeface="Arial"/>
              <a:buChar char="•"/>
            </a:pPr>
            <a:r>
              <a:rPr lang="cs-CZ" sz="1800" b="1" strike="noStrike" spc="-1" dirty="0">
                <a:solidFill>
                  <a:srgbClr val="000000"/>
                </a:solidFill>
                <a:latin typeface="Arial"/>
                <a:ea typeface="DejaVu Sans"/>
              </a:rPr>
              <a:t>Project Start: </a:t>
            </a:r>
            <a:r>
              <a:rPr lang="cs-CZ" sz="1800" b="0" strike="noStrike" spc="-1" dirty="0">
                <a:solidFill>
                  <a:srgbClr val="000000"/>
                </a:solidFill>
                <a:latin typeface="Arial"/>
                <a:ea typeface="DejaVu Sans"/>
              </a:rPr>
              <a:t>February 2021</a:t>
            </a:r>
            <a:endParaRPr lang="cs-CZ" sz="1800" b="0" strike="noStrike" spc="-1" dirty="0">
              <a:latin typeface="Arial"/>
            </a:endParaRPr>
          </a:p>
          <a:p>
            <a:pPr marL="285840" indent="-284040">
              <a:lnSpc>
                <a:spcPct val="100000"/>
              </a:lnSpc>
              <a:spcBef>
                <a:spcPts val="601"/>
              </a:spcBef>
              <a:spcAft>
                <a:spcPts val="601"/>
              </a:spcAft>
              <a:buClr>
                <a:srgbClr val="000000"/>
              </a:buClr>
              <a:buFont typeface="Arial"/>
              <a:buChar char="•"/>
            </a:pPr>
            <a:r>
              <a:rPr lang="cs-CZ" sz="1800" b="1" strike="noStrike" spc="-1" dirty="0">
                <a:solidFill>
                  <a:srgbClr val="000000"/>
                </a:solidFill>
                <a:latin typeface="Arial"/>
                <a:ea typeface="DejaVu Sans"/>
              </a:rPr>
              <a:t>Planned Project End: </a:t>
            </a:r>
            <a:r>
              <a:rPr lang="cs-CZ" sz="1800" b="0" strike="noStrike" spc="-1" dirty="0">
                <a:solidFill>
                  <a:srgbClr val="000000"/>
                </a:solidFill>
                <a:latin typeface="Arial"/>
                <a:ea typeface="DejaVu Sans"/>
              </a:rPr>
              <a:t>January 2023</a:t>
            </a:r>
            <a:endParaRPr lang="cs-CZ" sz="1800" b="0" strike="noStrike" spc="-1" dirty="0">
              <a:latin typeface="Arial"/>
            </a:endParaRPr>
          </a:p>
          <a:p>
            <a:pPr marL="285840" indent="-284040">
              <a:lnSpc>
                <a:spcPct val="100000"/>
              </a:lnSpc>
              <a:spcBef>
                <a:spcPts val="601"/>
              </a:spcBef>
              <a:spcAft>
                <a:spcPts val="601"/>
              </a:spcAft>
              <a:buClr>
                <a:srgbClr val="000000"/>
              </a:buClr>
              <a:buFont typeface="Arial"/>
              <a:buChar char="•"/>
            </a:pPr>
            <a:r>
              <a:rPr lang="cs-CZ" sz="1800" b="1" strike="noStrike" spc="-1" dirty="0">
                <a:solidFill>
                  <a:srgbClr val="000000"/>
                </a:solidFill>
                <a:latin typeface="Arial"/>
                <a:ea typeface="DejaVu Sans"/>
              </a:rPr>
              <a:t>Total budget</a:t>
            </a:r>
            <a:r>
              <a:rPr lang="cs-CZ" sz="1800" b="0" strike="noStrike" spc="-1" dirty="0">
                <a:solidFill>
                  <a:srgbClr val="000000"/>
                </a:solidFill>
                <a:latin typeface="Arial"/>
                <a:ea typeface="DejaVu Sans"/>
              </a:rPr>
              <a:t>: 575.000 EUR</a:t>
            </a:r>
            <a:endParaRPr lang="cs-CZ" sz="1800" b="0" strike="noStrike" spc="-1" dirty="0">
              <a:latin typeface="Arial"/>
            </a:endParaRPr>
          </a:p>
        </p:txBody>
      </p:sp>
      <p:pic>
        <p:nvPicPr>
          <p:cNvPr id="758" name="Obrázek 430"/>
          <p:cNvPicPr/>
          <p:nvPr/>
        </p:nvPicPr>
        <p:blipFill>
          <a:blip r:embed="rId2"/>
          <a:srcRect l="24629" t="18735" r="69048" b="20336"/>
          <a:stretch/>
        </p:blipFill>
        <p:spPr>
          <a:xfrm>
            <a:off x="8258400" y="4345215"/>
            <a:ext cx="1078560" cy="930600"/>
          </a:xfrm>
          <a:prstGeom prst="rect">
            <a:avLst/>
          </a:prstGeom>
          <a:ln w="0">
            <a:noFill/>
          </a:ln>
        </p:spPr>
      </p:pic>
      <p:pic>
        <p:nvPicPr>
          <p:cNvPr id="759" name="Obrázek 431"/>
          <p:cNvPicPr/>
          <p:nvPr/>
        </p:nvPicPr>
        <p:blipFill>
          <a:blip r:embed="rId2"/>
          <a:srcRect l="72679" t="20256" r="20048" b="18775"/>
          <a:stretch/>
        </p:blipFill>
        <p:spPr>
          <a:xfrm>
            <a:off x="8318520" y="2463855"/>
            <a:ext cx="958680" cy="718560"/>
          </a:xfrm>
          <a:prstGeom prst="rect">
            <a:avLst/>
          </a:prstGeom>
          <a:ln w="0">
            <a:noFill/>
          </a:ln>
        </p:spPr>
      </p:pic>
      <p:pic>
        <p:nvPicPr>
          <p:cNvPr id="760" name="Obrázek 432"/>
          <p:cNvPicPr/>
          <p:nvPr/>
        </p:nvPicPr>
        <p:blipFill>
          <a:blip r:embed="rId2"/>
          <a:srcRect l="86189" t="13331" r="1219" b="11009"/>
          <a:stretch/>
        </p:blipFill>
        <p:spPr>
          <a:xfrm>
            <a:off x="8175240" y="3429735"/>
            <a:ext cx="1244880" cy="668520"/>
          </a:xfrm>
          <a:prstGeom prst="rect">
            <a:avLst/>
          </a:prstGeom>
          <a:ln w="0">
            <a:noFill/>
          </a:ln>
        </p:spPr>
      </p:pic>
      <p:pic>
        <p:nvPicPr>
          <p:cNvPr id="761" name="Obrázek 433"/>
          <p:cNvPicPr/>
          <p:nvPr/>
        </p:nvPicPr>
        <p:blipFill>
          <a:blip r:embed="rId2"/>
          <a:srcRect l="38157" t="18735" r="33196" b="20336"/>
          <a:stretch/>
        </p:blipFill>
        <p:spPr>
          <a:xfrm>
            <a:off x="7823520" y="5523135"/>
            <a:ext cx="1948320" cy="369360"/>
          </a:xfrm>
          <a:prstGeom prst="rect">
            <a:avLst/>
          </a:prstGeom>
          <a:ln w="0">
            <a:noFill/>
          </a:ln>
        </p:spPr>
      </p:pic>
      <p:sp>
        <p:nvSpPr>
          <p:cNvPr id="2" name="TextBox 1">
            <a:extLst>
              <a:ext uri="{FF2B5EF4-FFF2-40B4-BE49-F238E27FC236}">
                <a16:creationId xmlns:a16="http://schemas.microsoft.com/office/drawing/2014/main" id="{7EA5A551-9B62-F9D8-49BB-57EA9031A705}"/>
              </a:ext>
            </a:extLst>
          </p:cNvPr>
          <p:cNvSpPr txBox="1"/>
          <p:nvPr/>
        </p:nvSpPr>
        <p:spPr>
          <a:xfrm>
            <a:off x="9526800" y="103578"/>
            <a:ext cx="304800" cy="369332"/>
          </a:xfrm>
          <a:prstGeom prst="rect">
            <a:avLst/>
          </a:prstGeom>
          <a:noFill/>
        </p:spPr>
        <p:txBody>
          <a:bodyPr wrap="square" rtlCol="0">
            <a:spAutoFit/>
          </a:bodyPr>
          <a:lstStyle/>
          <a:p>
            <a:fld id="{42CC3F08-9FFC-46FD-96C4-CA61902EE56F}" type="slidenum">
              <a:rPr lang="cs-CZ" smtClean="0"/>
              <a:t>2</a:t>
            </a:fld>
            <a:endParaRPr lang="cs-CZ"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941DE714-FF3C-88B4-F678-4D6BEBED7234}"/>
              </a:ext>
            </a:extLst>
          </p:cNvPr>
          <p:cNvSpPr/>
          <p:nvPr/>
        </p:nvSpPr>
        <p:spPr>
          <a:xfrm>
            <a:off x="8516982" y="5831100"/>
            <a:ext cx="1359869" cy="9752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0" name="Rectangle 19">
            <a:extLst>
              <a:ext uri="{FF2B5EF4-FFF2-40B4-BE49-F238E27FC236}">
                <a16:creationId xmlns:a16="http://schemas.microsoft.com/office/drawing/2014/main" id="{FCE5283C-0C30-9094-9EDB-1CA2BBBAFB12}"/>
              </a:ext>
            </a:extLst>
          </p:cNvPr>
          <p:cNvSpPr/>
          <p:nvPr/>
        </p:nvSpPr>
        <p:spPr>
          <a:xfrm>
            <a:off x="641137" y="5359959"/>
            <a:ext cx="8135115" cy="893851"/>
          </a:xfrm>
          <a:prstGeom prst="rect">
            <a:avLst/>
          </a:prstGeom>
          <a:solidFill>
            <a:srgbClr val="CCEE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9" name="Rectangle 8">
            <a:extLst>
              <a:ext uri="{FF2B5EF4-FFF2-40B4-BE49-F238E27FC236}">
                <a16:creationId xmlns:a16="http://schemas.microsoft.com/office/drawing/2014/main" id="{B820988A-B5FF-D35F-E8D1-A25D1E851D1E}"/>
              </a:ext>
            </a:extLst>
          </p:cNvPr>
          <p:cNvSpPr/>
          <p:nvPr/>
        </p:nvSpPr>
        <p:spPr>
          <a:xfrm>
            <a:off x="1" y="868161"/>
            <a:ext cx="9876852" cy="9752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9" name="Rectangle 18">
            <a:extLst>
              <a:ext uri="{FF2B5EF4-FFF2-40B4-BE49-F238E27FC236}">
                <a16:creationId xmlns:a16="http://schemas.microsoft.com/office/drawing/2014/main" id="{1AC4160B-DE3A-30C9-4020-1F1B24F0C9DA}"/>
              </a:ext>
            </a:extLst>
          </p:cNvPr>
          <p:cNvSpPr/>
          <p:nvPr/>
        </p:nvSpPr>
        <p:spPr>
          <a:xfrm>
            <a:off x="641137" y="1460916"/>
            <a:ext cx="8135115" cy="1001687"/>
          </a:xfrm>
          <a:prstGeom prst="rect">
            <a:avLst/>
          </a:prstGeom>
          <a:solidFill>
            <a:srgbClr val="CCEE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8" name="Picture 7">
            <a:extLst>
              <a:ext uri="{FF2B5EF4-FFF2-40B4-BE49-F238E27FC236}">
                <a16:creationId xmlns:a16="http://schemas.microsoft.com/office/drawing/2014/main" id="{BA983042-6518-2386-D464-59D42D8D86FE}"/>
              </a:ext>
            </a:extLst>
          </p:cNvPr>
          <p:cNvPicPr>
            <a:picLocks noChangeAspect="1"/>
          </p:cNvPicPr>
          <p:nvPr/>
        </p:nvPicPr>
        <p:blipFill>
          <a:blip r:embed="rId2"/>
          <a:stretch>
            <a:fillRect/>
          </a:stretch>
        </p:blipFill>
        <p:spPr>
          <a:xfrm>
            <a:off x="232704" y="248957"/>
            <a:ext cx="9440592" cy="876422"/>
          </a:xfrm>
          <a:prstGeom prst="rect">
            <a:avLst/>
          </a:prstGeom>
        </p:spPr>
      </p:pic>
      <p:sp>
        <p:nvSpPr>
          <p:cNvPr id="856" name="TextShape 1"/>
          <p:cNvSpPr/>
          <p:nvPr/>
        </p:nvSpPr>
        <p:spPr>
          <a:xfrm>
            <a:off x="641137" y="479359"/>
            <a:ext cx="8844480" cy="4806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pPr>
            <a:r>
              <a:rPr lang="de-AT" sz="2400" b="0" strike="noStrike" spc="-1" dirty="0">
                <a:solidFill>
                  <a:srgbClr val="000000"/>
                </a:solidFill>
                <a:latin typeface="Arial"/>
                <a:ea typeface="DejaVu Sans"/>
              </a:rPr>
              <a:t>Definition: </a:t>
            </a:r>
            <a:r>
              <a:rPr lang="cs-CZ" sz="2400" b="0" strike="noStrike" spc="-1" dirty="0">
                <a:solidFill>
                  <a:srgbClr val="000000"/>
                </a:solidFill>
                <a:latin typeface="Arial"/>
                <a:ea typeface="DejaVu Sans"/>
              </a:rPr>
              <a:t>Fully </a:t>
            </a:r>
            <a:r>
              <a:rPr lang="de-AT" sz="2400" b="0" strike="noStrike" spc="-1" dirty="0">
                <a:solidFill>
                  <a:srgbClr val="000000"/>
                </a:solidFill>
                <a:latin typeface="Arial"/>
                <a:ea typeface="DejaVu Sans"/>
              </a:rPr>
              <a:t>Integrated Energy Community</a:t>
            </a:r>
            <a:endParaRPr lang="cs-CZ" sz="2400" b="0" strike="noStrike" spc="-1" dirty="0">
              <a:latin typeface="Arial"/>
            </a:endParaRPr>
          </a:p>
        </p:txBody>
      </p:sp>
      <p:pic>
        <p:nvPicPr>
          <p:cNvPr id="12" name="Obrázek 19">
            <a:extLst>
              <a:ext uri="{FF2B5EF4-FFF2-40B4-BE49-F238E27FC236}">
                <a16:creationId xmlns:a16="http://schemas.microsoft.com/office/drawing/2014/main" id="{79FB8E06-833B-000B-7537-E58A5AD9B010}"/>
              </a:ext>
            </a:extLst>
          </p:cNvPr>
          <p:cNvPicPr/>
          <p:nvPr/>
        </p:nvPicPr>
        <p:blipFill>
          <a:blip r:embed="rId3"/>
          <a:srcRect l="14235" t="16301" r="19134" b="22808"/>
          <a:stretch/>
        </p:blipFill>
        <p:spPr>
          <a:xfrm>
            <a:off x="8971920" y="6098400"/>
            <a:ext cx="674640" cy="618480"/>
          </a:xfrm>
          <a:prstGeom prst="rect">
            <a:avLst/>
          </a:prstGeom>
          <a:ln w="0">
            <a:noFill/>
          </a:ln>
        </p:spPr>
      </p:pic>
      <p:sp>
        <p:nvSpPr>
          <p:cNvPr id="3" name="TextBox 2">
            <a:extLst>
              <a:ext uri="{FF2B5EF4-FFF2-40B4-BE49-F238E27FC236}">
                <a16:creationId xmlns:a16="http://schemas.microsoft.com/office/drawing/2014/main" id="{93B16090-8F81-89A9-2121-2FA9CC5DA2A1}"/>
              </a:ext>
            </a:extLst>
          </p:cNvPr>
          <p:cNvSpPr txBox="1"/>
          <p:nvPr/>
        </p:nvSpPr>
        <p:spPr>
          <a:xfrm>
            <a:off x="641137" y="1527858"/>
            <a:ext cx="8005906" cy="923330"/>
          </a:xfrm>
          <a:prstGeom prst="rect">
            <a:avLst/>
          </a:prstGeom>
          <a:noFill/>
        </p:spPr>
        <p:txBody>
          <a:bodyPr wrap="square">
            <a:spAutoFit/>
          </a:bodyPr>
          <a:lstStyle/>
          <a:p>
            <a:r>
              <a:rPr lang="en-US" b="1" dirty="0"/>
              <a:t>The definition</a:t>
            </a:r>
            <a:r>
              <a:rPr lang="en-US" b="1" baseline="30000" dirty="0"/>
              <a:t>1</a:t>
            </a:r>
            <a:r>
              <a:rPr lang="en-US" b="1" dirty="0"/>
              <a:t> of the ‘Fully Integrated Energy Community’ is an extension of the definition of the Renewable Energy Community from the </a:t>
            </a:r>
            <a:r>
              <a:rPr lang="cs-CZ" b="1" dirty="0"/>
              <a:t>Renewable Energy Directive (EU) 2018/2001</a:t>
            </a:r>
            <a:r>
              <a:rPr lang="de-AT" b="1" dirty="0"/>
              <a:t>:</a:t>
            </a:r>
            <a:endParaRPr lang="cs-CZ" b="1" dirty="0"/>
          </a:p>
        </p:txBody>
      </p:sp>
      <p:sp>
        <p:nvSpPr>
          <p:cNvPr id="6" name="TextBox 5">
            <a:extLst>
              <a:ext uri="{FF2B5EF4-FFF2-40B4-BE49-F238E27FC236}">
                <a16:creationId xmlns:a16="http://schemas.microsoft.com/office/drawing/2014/main" id="{E1031256-BB46-8EB0-1920-7DE107B7C101}"/>
              </a:ext>
            </a:extLst>
          </p:cNvPr>
          <p:cNvSpPr txBox="1"/>
          <p:nvPr/>
        </p:nvSpPr>
        <p:spPr>
          <a:xfrm>
            <a:off x="641137" y="2530674"/>
            <a:ext cx="8420036" cy="3816429"/>
          </a:xfrm>
          <a:prstGeom prst="rect">
            <a:avLst/>
          </a:prstGeom>
          <a:noFill/>
        </p:spPr>
        <p:txBody>
          <a:bodyPr wrap="square">
            <a:spAutoFit/>
          </a:bodyPr>
          <a:lstStyle/>
          <a:p>
            <a:r>
              <a:rPr lang="en-US" dirty="0"/>
              <a:t>'Fully Integrated Energy Community' means a legal entity: </a:t>
            </a:r>
          </a:p>
          <a:p>
            <a:pPr marL="342900" indent="-342900">
              <a:buAutoNum type="alphaLcParenBoth"/>
            </a:pPr>
            <a:r>
              <a:rPr lang="en-US" dirty="0"/>
              <a:t>which is based on open and voluntary participation. It is autonomous and effectively controlled by shareholders or members that are located in the proximity of the renewable energy projects, owned and developed by that legal entity;</a:t>
            </a:r>
          </a:p>
          <a:p>
            <a:pPr marL="342900" indent="-342900">
              <a:buAutoNum type="alphaLcParenBoth"/>
            </a:pPr>
            <a:r>
              <a:rPr lang="en-US" dirty="0"/>
              <a:t>where the shareholders or members are natural persons, SMEs or local authorities, including municipalities; </a:t>
            </a:r>
          </a:p>
          <a:p>
            <a:pPr marL="342900" indent="-342900">
              <a:buAutoNum type="alphaLcParenBoth"/>
            </a:pPr>
            <a:r>
              <a:rPr lang="en-US" dirty="0"/>
              <a:t>with the primary purpose to provide environmental, economic or social community benefits for its shareholders or members or for the local areas where it operates, rather than financial profits; </a:t>
            </a:r>
          </a:p>
          <a:p>
            <a:pPr marL="342900" indent="-342900">
              <a:buAutoNum type="alphaLcParenBoth"/>
            </a:pPr>
            <a:endParaRPr lang="en-US" sz="400" dirty="0"/>
          </a:p>
          <a:p>
            <a:pPr marL="342900" indent="-342900">
              <a:buAutoNum type="alphaLcParenBoth"/>
            </a:pPr>
            <a:r>
              <a:rPr lang="en-US" b="1" dirty="0"/>
              <a:t>which establishes and operates local markets in harmony with the </a:t>
            </a:r>
            <a:br>
              <a:rPr lang="en-US" b="1" dirty="0"/>
            </a:br>
            <a:r>
              <a:rPr lang="en-US" b="1" dirty="0"/>
              <a:t>grids and other markets to enable the active energy trading of the shareholders or members</a:t>
            </a:r>
            <a:endParaRPr lang="cs-CZ" b="1" dirty="0"/>
          </a:p>
        </p:txBody>
      </p:sp>
      <p:sp>
        <p:nvSpPr>
          <p:cNvPr id="7" name="TextBox 6">
            <a:extLst>
              <a:ext uri="{FF2B5EF4-FFF2-40B4-BE49-F238E27FC236}">
                <a16:creationId xmlns:a16="http://schemas.microsoft.com/office/drawing/2014/main" id="{AB4DF7C2-B057-CC50-11C5-D7E514513F08}"/>
              </a:ext>
            </a:extLst>
          </p:cNvPr>
          <p:cNvSpPr txBox="1"/>
          <p:nvPr/>
        </p:nvSpPr>
        <p:spPr>
          <a:xfrm>
            <a:off x="1540565" y="6407640"/>
            <a:ext cx="8258755" cy="415498"/>
          </a:xfrm>
          <a:prstGeom prst="rect">
            <a:avLst/>
          </a:prstGeom>
          <a:noFill/>
        </p:spPr>
        <p:txBody>
          <a:bodyPr wrap="square" rtlCol="0">
            <a:spAutoFit/>
          </a:bodyPr>
          <a:lstStyle/>
          <a:p>
            <a:r>
              <a:rPr lang="de-AT" sz="1050" i="1" dirty="0"/>
              <a:t>1) See „Design </a:t>
            </a:r>
            <a:r>
              <a:rPr lang="de-AT" sz="1050" i="1" dirty="0" err="1"/>
              <a:t>of</a:t>
            </a:r>
            <a:r>
              <a:rPr lang="de-AT" sz="1050" i="1" dirty="0"/>
              <a:t> </a:t>
            </a:r>
            <a:r>
              <a:rPr lang="de-AT" sz="1050" i="1" dirty="0" err="1"/>
              <a:t>the</a:t>
            </a:r>
            <a:r>
              <a:rPr lang="de-AT" sz="1050" i="1" dirty="0"/>
              <a:t> Energy Community </a:t>
            </a:r>
            <a:r>
              <a:rPr lang="de-AT" sz="1050" i="1" dirty="0" err="1"/>
              <a:t>Organization</a:t>
            </a:r>
            <a:r>
              <a:rPr lang="de-AT" sz="1050" i="1" dirty="0"/>
              <a:t> </a:t>
            </a:r>
            <a:r>
              <a:rPr lang="de-AT" sz="1050" i="1" dirty="0" err="1"/>
              <a:t>according</a:t>
            </a:r>
            <a:r>
              <a:rPr lang="de-AT" sz="1050" i="1" dirty="0"/>
              <a:t> </a:t>
            </a:r>
            <a:r>
              <a:rPr lang="de-AT" sz="1050" i="1" dirty="0" err="1"/>
              <a:t>to</a:t>
            </a:r>
            <a:r>
              <a:rPr lang="de-AT" sz="1050" i="1" dirty="0"/>
              <a:t> </a:t>
            </a:r>
            <a:r>
              <a:rPr lang="de-AT" sz="1050" i="1" dirty="0" err="1"/>
              <a:t>the</a:t>
            </a:r>
            <a:r>
              <a:rPr lang="de-AT" sz="1050" i="1" dirty="0"/>
              <a:t> LINK-Solution“, </a:t>
            </a:r>
            <a:br>
              <a:rPr lang="de-AT" sz="1050" i="1" dirty="0"/>
            </a:br>
            <a:r>
              <a:rPr lang="de-AT" sz="1050" i="1" dirty="0"/>
              <a:t>    31.01.2022, </a:t>
            </a:r>
            <a:r>
              <a:rPr lang="de-AT" sz="1050" i="1" dirty="0" err="1"/>
              <a:t>available</a:t>
            </a:r>
            <a:r>
              <a:rPr lang="de-AT" sz="1050" i="1" dirty="0"/>
              <a:t> online </a:t>
            </a:r>
            <a:r>
              <a:rPr lang="de-AT" sz="1050" i="1" dirty="0">
                <a:hlinkClick r:id="rId4"/>
              </a:rPr>
              <a:t>www.ped-interact.eu</a:t>
            </a:r>
            <a:r>
              <a:rPr lang="de-AT" sz="1050" i="1" dirty="0"/>
              <a:t> </a:t>
            </a:r>
            <a:endParaRPr lang="cs-CZ" sz="1050" i="1" dirty="0"/>
          </a:p>
        </p:txBody>
      </p:sp>
      <p:sp>
        <p:nvSpPr>
          <p:cNvPr id="2" name="TextBox 1">
            <a:extLst>
              <a:ext uri="{FF2B5EF4-FFF2-40B4-BE49-F238E27FC236}">
                <a16:creationId xmlns:a16="http://schemas.microsoft.com/office/drawing/2014/main" id="{649FE695-369B-93D2-D0D5-E6EF3CFDFDF2}"/>
              </a:ext>
            </a:extLst>
          </p:cNvPr>
          <p:cNvSpPr txBox="1"/>
          <p:nvPr/>
        </p:nvSpPr>
        <p:spPr>
          <a:xfrm>
            <a:off x="9526800" y="103578"/>
            <a:ext cx="304800" cy="369332"/>
          </a:xfrm>
          <a:prstGeom prst="rect">
            <a:avLst/>
          </a:prstGeom>
          <a:noFill/>
        </p:spPr>
        <p:txBody>
          <a:bodyPr wrap="square" rtlCol="0">
            <a:spAutoFit/>
          </a:bodyPr>
          <a:lstStyle/>
          <a:p>
            <a:fld id="{42CC3F08-9FFC-46FD-96C4-CA61902EE56F}" type="slidenum">
              <a:rPr lang="cs-CZ" smtClean="0"/>
              <a:t>3</a:t>
            </a:fld>
            <a:endParaRPr lang="cs-CZ" dirty="0"/>
          </a:p>
        </p:txBody>
      </p:sp>
    </p:spTree>
    <p:extLst>
      <p:ext uri="{BB962C8B-B14F-4D97-AF65-F5344CB8AC3E}">
        <p14:creationId xmlns:p14="http://schemas.microsoft.com/office/powerpoint/2010/main" val="2662878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941DE714-FF3C-88B4-F678-4D6BEBED7234}"/>
              </a:ext>
            </a:extLst>
          </p:cNvPr>
          <p:cNvSpPr/>
          <p:nvPr/>
        </p:nvSpPr>
        <p:spPr>
          <a:xfrm>
            <a:off x="8516982" y="5831100"/>
            <a:ext cx="1359869" cy="9752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0" name="Rectangle 19">
            <a:extLst>
              <a:ext uri="{FF2B5EF4-FFF2-40B4-BE49-F238E27FC236}">
                <a16:creationId xmlns:a16="http://schemas.microsoft.com/office/drawing/2014/main" id="{FCE5283C-0C30-9094-9EDB-1CA2BBBAFB12}"/>
              </a:ext>
            </a:extLst>
          </p:cNvPr>
          <p:cNvSpPr/>
          <p:nvPr/>
        </p:nvSpPr>
        <p:spPr>
          <a:xfrm>
            <a:off x="437864" y="5228198"/>
            <a:ext cx="9001125" cy="1401138"/>
          </a:xfrm>
          <a:prstGeom prst="rect">
            <a:avLst/>
          </a:prstGeom>
          <a:solidFill>
            <a:srgbClr val="CCEE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9" name="Rectangle 8">
            <a:extLst>
              <a:ext uri="{FF2B5EF4-FFF2-40B4-BE49-F238E27FC236}">
                <a16:creationId xmlns:a16="http://schemas.microsoft.com/office/drawing/2014/main" id="{B820988A-B5FF-D35F-E8D1-A25D1E851D1E}"/>
              </a:ext>
            </a:extLst>
          </p:cNvPr>
          <p:cNvSpPr/>
          <p:nvPr/>
        </p:nvSpPr>
        <p:spPr>
          <a:xfrm>
            <a:off x="1" y="868161"/>
            <a:ext cx="9876852" cy="9752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9" name="Rectangle 18">
            <a:extLst>
              <a:ext uri="{FF2B5EF4-FFF2-40B4-BE49-F238E27FC236}">
                <a16:creationId xmlns:a16="http://schemas.microsoft.com/office/drawing/2014/main" id="{1AC4160B-DE3A-30C9-4020-1F1B24F0C9DA}"/>
              </a:ext>
            </a:extLst>
          </p:cNvPr>
          <p:cNvSpPr/>
          <p:nvPr/>
        </p:nvSpPr>
        <p:spPr>
          <a:xfrm>
            <a:off x="452436" y="1181941"/>
            <a:ext cx="9033181" cy="1741626"/>
          </a:xfrm>
          <a:prstGeom prst="rect">
            <a:avLst/>
          </a:prstGeom>
          <a:solidFill>
            <a:srgbClr val="CCEE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8" name="Picture 7">
            <a:extLst>
              <a:ext uri="{FF2B5EF4-FFF2-40B4-BE49-F238E27FC236}">
                <a16:creationId xmlns:a16="http://schemas.microsoft.com/office/drawing/2014/main" id="{BA983042-6518-2386-D464-59D42D8D86FE}"/>
              </a:ext>
            </a:extLst>
          </p:cNvPr>
          <p:cNvPicPr>
            <a:picLocks noChangeAspect="1"/>
          </p:cNvPicPr>
          <p:nvPr/>
        </p:nvPicPr>
        <p:blipFill>
          <a:blip r:embed="rId2"/>
          <a:stretch>
            <a:fillRect/>
          </a:stretch>
        </p:blipFill>
        <p:spPr>
          <a:xfrm>
            <a:off x="232704" y="248957"/>
            <a:ext cx="9440592" cy="876422"/>
          </a:xfrm>
          <a:prstGeom prst="rect">
            <a:avLst/>
          </a:prstGeom>
        </p:spPr>
      </p:pic>
      <p:sp>
        <p:nvSpPr>
          <p:cNvPr id="856" name="TextShape 1"/>
          <p:cNvSpPr/>
          <p:nvPr/>
        </p:nvSpPr>
        <p:spPr>
          <a:xfrm>
            <a:off x="641137" y="479359"/>
            <a:ext cx="8844480" cy="4806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pPr>
            <a:r>
              <a:rPr lang="de-AT" sz="2400" b="0" strike="noStrike" spc="-1" dirty="0">
                <a:solidFill>
                  <a:srgbClr val="000000"/>
                </a:solidFill>
                <a:latin typeface="Arial"/>
                <a:ea typeface="DejaVu Sans"/>
              </a:rPr>
              <a:t>Vision: </a:t>
            </a:r>
            <a:r>
              <a:rPr lang="cs-CZ" sz="2400" b="0" strike="noStrike" spc="-1" dirty="0">
                <a:solidFill>
                  <a:srgbClr val="000000"/>
                </a:solidFill>
                <a:latin typeface="Arial"/>
                <a:ea typeface="DejaVu Sans"/>
              </a:rPr>
              <a:t>Fully </a:t>
            </a:r>
            <a:r>
              <a:rPr lang="de-AT" sz="2400" b="0" strike="noStrike" spc="-1" dirty="0">
                <a:solidFill>
                  <a:srgbClr val="000000"/>
                </a:solidFill>
                <a:latin typeface="Arial"/>
                <a:ea typeface="DejaVu Sans"/>
              </a:rPr>
              <a:t>Integrated Energy Communities</a:t>
            </a:r>
            <a:endParaRPr lang="cs-CZ" sz="2400" b="0" strike="noStrike" spc="-1" dirty="0">
              <a:latin typeface="Arial"/>
            </a:endParaRPr>
          </a:p>
        </p:txBody>
      </p:sp>
      <p:pic>
        <p:nvPicPr>
          <p:cNvPr id="5" name="Picture 4">
            <a:extLst>
              <a:ext uri="{FF2B5EF4-FFF2-40B4-BE49-F238E27FC236}">
                <a16:creationId xmlns:a16="http://schemas.microsoft.com/office/drawing/2014/main" id="{CB3304C3-F7C6-2FEE-6CF5-D36FF9AC83B7}"/>
              </a:ext>
            </a:extLst>
          </p:cNvPr>
          <p:cNvPicPr>
            <a:picLocks noChangeAspect="1"/>
          </p:cNvPicPr>
          <p:nvPr/>
        </p:nvPicPr>
        <p:blipFill>
          <a:blip r:embed="rId3"/>
          <a:stretch>
            <a:fillRect/>
          </a:stretch>
        </p:blipFill>
        <p:spPr>
          <a:xfrm>
            <a:off x="690105" y="1339740"/>
            <a:ext cx="3453380" cy="5135086"/>
          </a:xfrm>
          <a:prstGeom prst="rect">
            <a:avLst/>
          </a:prstGeom>
        </p:spPr>
      </p:pic>
      <p:pic>
        <p:nvPicPr>
          <p:cNvPr id="12" name="Obrázek 19">
            <a:extLst>
              <a:ext uri="{FF2B5EF4-FFF2-40B4-BE49-F238E27FC236}">
                <a16:creationId xmlns:a16="http://schemas.microsoft.com/office/drawing/2014/main" id="{79FB8E06-833B-000B-7537-E58A5AD9B010}"/>
              </a:ext>
            </a:extLst>
          </p:cNvPr>
          <p:cNvPicPr/>
          <p:nvPr/>
        </p:nvPicPr>
        <p:blipFill>
          <a:blip r:embed="rId4"/>
          <a:srcRect l="14235" t="16301" r="19134" b="22808"/>
          <a:stretch/>
        </p:blipFill>
        <p:spPr>
          <a:xfrm>
            <a:off x="8971920" y="6098400"/>
            <a:ext cx="674640" cy="618480"/>
          </a:xfrm>
          <a:prstGeom prst="rect">
            <a:avLst/>
          </a:prstGeom>
          <a:ln w="0">
            <a:noFill/>
          </a:ln>
        </p:spPr>
      </p:pic>
      <p:sp>
        <p:nvSpPr>
          <p:cNvPr id="14" name="TextBox 13">
            <a:extLst>
              <a:ext uri="{FF2B5EF4-FFF2-40B4-BE49-F238E27FC236}">
                <a16:creationId xmlns:a16="http://schemas.microsoft.com/office/drawing/2014/main" id="{7DF68667-7467-C715-9992-94DDC0165E33}"/>
              </a:ext>
            </a:extLst>
          </p:cNvPr>
          <p:cNvSpPr txBox="1"/>
          <p:nvPr/>
        </p:nvSpPr>
        <p:spPr>
          <a:xfrm>
            <a:off x="4435835" y="1235789"/>
            <a:ext cx="4950822" cy="1631216"/>
          </a:xfrm>
          <a:prstGeom prst="rect">
            <a:avLst/>
          </a:prstGeom>
          <a:noFill/>
        </p:spPr>
        <p:txBody>
          <a:bodyPr wrap="square">
            <a:spAutoFit/>
          </a:bodyPr>
          <a:lstStyle/>
          <a:p>
            <a:pPr marL="285750" marR="0" indent="-285750" algn="l">
              <a:buFont typeface="Wingdings" panose="05000000000000000000" pitchFamily="2" charset="2"/>
              <a:buChar char="ü"/>
            </a:pPr>
            <a:r>
              <a:rPr lang="en-GB" sz="1600" b="0" i="0" u="none" strike="noStrike" baseline="0" dirty="0">
                <a:solidFill>
                  <a:prstClr val="black"/>
                </a:solidFill>
                <a:latin typeface="+mj-lt"/>
              </a:rPr>
              <a:t>Holistic system architecture ensures a standardized structure across all network levels and customer installations, and enables their seamlessly coordinated integration and operation</a:t>
            </a:r>
            <a:endParaRPr lang="en-GB" sz="2400" b="0" i="0" u="none" strike="noStrike" baseline="0" dirty="0">
              <a:solidFill>
                <a:prstClr val="black"/>
              </a:solidFill>
              <a:latin typeface="+mj-lt"/>
            </a:endParaRPr>
          </a:p>
          <a:p>
            <a:pPr marL="285750" marR="0" indent="-285750" algn="l">
              <a:buFont typeface="Wingdings" panose="05000000000000000000" pitchFamily="2" charset="2"/>
              <a:buChar char="ü"/>
            </a:pPr>
            <a:r>
              <a:rPr lang="en-GB" sz="1600" b="0" i="0" u="none" strike="noStrike" baseline="0" dirty="0">
                <a:solidFill>
                  <a:prstClr val="black"/>
                </a:solidFill>
                <a:latin typeface="+mj-lt"/>
              </a:rPr>
              <a:t>Appropriate reactive power control strategy increases grid capacity, reduces data exchange</a:t>
            </a:r>
            <a:endParaRPr lang="en-GB" sz="2400" b="0" i="0" u="none" strike="noStrike" baseline="0" dirty="0">
              <a:solidFill>
                <a:prstClr val="black"/>
              </a:solidFill>
              <a:latin typeface="+mj-lt"/>
            </a:endParaRPr>
          </a:p>
        </p:txBody>
      </p:sp>
      <p:sp>
        <p:nvSpPr>
          <p:cNvPr id="16" name="TextBox 15">
            <a:extLst>
              <a:ext uri="{FF2B5EF4-FFF2-40B4-BE49-F238E27FC236}">
                <a16:creationId xmlns:a16="http://schemas.microsoft.com/office/drawing/2014/main" id="{1FF7AACD-5535-2F79-5C2B-B07743F2B0DD}"/>
              </a:ext>
            </a:extLst>
          </p:cNvPr>
          <p:cNvSpPr txBox="1"/>
          <p:nvPr/>
        </p:nvSpPr>
        <p:spPr>
          <a:xfrm>
            <a:off x="4435835" y="3137164"/>
            <a:ext cx="4950822" cy="1877437"/>
          </a:xfrm>
          <a:prstGeom prst="rect">
            <a:avLst/>
          </a:prstGeom>
          <a:noFill/>
        </p:spPr>
        <p:txBody>
          <a:bodyPr wrap="square" anchor="ctr" anchorCtr="0">
            <a:spAutoFit/>
          </a:bodyPr>
          <a:lstStyle/>
          <a:p>
            <a:pPr marL="285750" marR="0" indent="-285750" algn="l">
              <a:buFont typeface="Wingdings" panose="05000000000000000000" pitchFamily="2" charset="2"/>
              <a:buChar char="ü"/>
            </a:pPr>
            <a:r>
              <a:rPr lang="en-GB" sz="1600" b="0" i="0" u="none" strike="noStrike" dirty="0">
                <a:solidFill>
                  <a:prstClr val="black"/>
                </a:solidFill>
                <a:latin typeface="+mj-lt"/>
              </a:rPr>
              <a:t>Citizen centred approach based on trust, transparency and fairness</a:t>
            </a:r>
            <a:endParaRPr lang="en-GB" sz="2400" b="0" i="0" u="none" strike="noStrike" dirty="0">
              <a:solidFill>
                <a:prstClr val="black"/>
              </a:solidFill>
              <a:latin typeface="+mj-lt"/>
            </a:endParaRPr>
          </a:p>
          <a:p>
            <a:pPr marL="285750" marR="0" indent="-285750" algn="l">
              <a:buFont typeface="Wingdings" panose="05000000000000000000" pitchFamily="2" charset="2"/>
              <a:buChar char="ü"/>
            </a:pPr>
            <a:r>
              <a:rPr lang="en-GB" sz="1600" b="0" i="0" u="none" strike="noStrike" baseline="0" dirty="0">
                <a:solidFill>
                  <a:prstClr val="black"/>
                </a:solidFill>
                <a:latin typeface="+mj-lt"/>
              </a:rPr>
              <a:t>Creation of a local market to optimize the fit of production and demand, and strengthen local value streams </a:t>
            </a:r>
            <a:endParaRPr lang="en-GB" sz="2400" b="0" i="0" u="none" strike="noStrike" baseline="0" dirty="0">
              <a:solidFill>
                <a:prstClr val="black"/>
              </a:solidFill>
              <a:latin typeface="+mj-lt"/>
            </a:endParaRPr>
          </a:p>
          <a:p>
            <a:pPr marL="285750" marR="0" indent="-285750" algn="l">
              <a:buFont typeface="Wingdings" panose="05000000000000000000" pitchFamily="2" charset="2"/>
              <a:buChar char="ü"/>
            </a:pPr>
            <a:r>
              <a:rPr lang="en-GB" sz="1600" b="0" i="0" u="none" strike="noStrike" baseline="0" dirty="0">
                <a:solidFill>
                  <a:prstClr val="black"/>
                </a:solidFill>
                <a:latin typeface="+mj-lt"/>
              </a:rPr>
              <a:t>Community building and knowledge exchange to strengthen social cohesion and local capabilities</a:t>
            </a:r>
            <a:endParaRPr lang="en-GB" sz="2400" b="0" i="0" u="none" strike="noStrike" baseline="0" dirty="0">
              <a:solidFill>
                <a:prstClr val="black"/>
              </a:solidFill>
              <a:latin typeface="+mj-lt"/>
            </a:endParaRPr>
          </a:p>
        </p:txBody>
      </p:sp>
      <p:sp>
        <p:nvSpPr>
          <p:cNvPr id="18" name="TextBox 17">
            <a:extLst>
              <a:ext uri="{FF2B5EF4-FFF2-40B4-BE49-F238E27FC236}">
                <a16:creationId xmlns:a16="http://schemas.microsoft.com/office/drawing/2014/main" id="{A34FF094-4E23-975F-499E-F5379850F55A}"/>
              </a:ext>
            </a:extLst>
          </p:cNvPr>
          <p:cNvSpPr txBox="1"/>
          <p:nvPr/>
        </p:nvSpPr>
        <p:spPr>
          <a:xfrm>
            <a:off x="4435835" y="5526544"/>
            <a:ext cx="4950822" cy="830997"/>
          </a:xfrm>
          <a:prstGeom prst="rect">
            <a:avLst/>
          </a:prstGeom>
          <a:noFill/>
        </p:spPr>
        <p:txBody>
          <a:bodyPr wrap="square">
            <a:spAutoFit/>
          </a:bodyPr>
          <a:lstStyle/>
          <a:p>
            <a:pPr marL="285750" marR="0" indent="-285750" algn="l">
              <a:buFont typeface="Wingdings" panose="05000000000000000000" pitchFamily="2" charset="2"/>
              <a:buChar char="ü"/>
            </a:pPr>
            <a:r>
              <a:rPr lang="en-GB" sz="1600" b="0" i="0" u="none" strike="noStrike" dirty="0">
                <a:solidFill>
                  <a:prstClr val="black"/>
                </a:solidFill>
                <a:latin typeface="+mj-lt"/>
              </a:rPr>
              <a:t>New market structure proposed:</a:t>
            </a:r>
            <a:br>
              <a:rPr lang="en-GB" sz="2400" dirty="0">
                <a:solidFill>
                  <a:prstClr val="black"/>
                </a:solidFill>
                <a:latin typeface="+mj-lt"/>
              </a:rPr>
            </a:br>
            <a:r>
              <a:rPr lang="en-GB" sz="1600" b="0" i="0" u="none" strike="noStrike" baseline="0" dirty="0">
                <a:solidFill>
                  <a:prstClr val="black"/>
                </a:solidFill>
                <a:latin typeface="+mj-lt"/>
              </a:rPr>
              <a:t>national, regional and local market levels </a:t>
            </a:r>
            <a:br>
              <a:rPr lang="en-GB" sz="1600" b="0" i="0" u="none" strike="noStrike" baseline="0" dirty="0">
                <a:solidFill>
                  <a:prstClr val="black"/>
                </a:solidFill>
                <a:latin typeface="+mj-lt"/>
              </a:rPr>
            </a:br>
            <a:r>
              <a:rPr lang="en-GB" sz="1600" b="0" i="0" u="none" strike="noStrike" baseline="0" dirty="0">
                <a:solidFill>
                  <a:prstClr val="black"/>
                </a:solidFill>
                <a:latin typeface="+mj-lt"/>
              </a:rPr>
              <a:t>with vertical integration </a:t>
            </a:r>
            <a:endParaRPr lang="en-GB" sz="2400" b="0" i="0" u="none" strike="noStrike" baseline="0" dirty="0">
              <a:solidFill>
                <a:prstClr val="black"/>
              </a:solidFill>
              <a:latin typeface="+mj-lt"/>
            </a:endParaRPr>
          </a:p>
        </p:txBody>
      </p:sp>
      <p:pic>
        <p:nvPicPr>
          <p:cNvPr id="2" name="Picture 1">
            <a:extLst>
              <a:ext uri="{FF2B5EF4-FFF2-40B4-BE49-F238E27FC236}">
                <a16:creationId xmlns:a16="http://schemas.microsoft.com/office/drawing/2014/main" id="{67B95376-C2A8-D206-EC3A-681A2B4AC6BD}"/>
              </a:ext>
            </a:extLst>
          </p:cNvPr>
          <p:cNvPicPr>
            <a:picLocks noChangeAspect="1"/>
          </p:cNvPicPr>
          <p:nvPr/>
        </p:nvPicPr>
        <p:blipFill>
          <a:blip r:embed="rId5"/>
          <a:stretch>
            <a:fillRect/>
          </a:stretch>
        </p:blipFill>
        <p:spPr>
          <a:xfrm>
            <a:off x="119819" y="6421356"/>
            <a:ext cx="1359869" cy="314065"/>
          </a:xfrm>
          <a:prstGeom prst="rect">
            <a:avLst/>
          </a:prstGeom>
        </p:spPr>
      </p:pic>
      <p:sp>
        <p:nvSpPr>
          <p:cNvPr id="3" name="TextBox 2">
            <a:extLst>
              <a:ext uri="{FF2B5EF4-FFF2-40B4-BE49-F238E27FC236}">
                <a16:creationId xmlns:a16="http://schemas.microsoft.com/office/drawing/2014/main" id="{C6983BB8-E16C-ADA4-A952-F5F2AD8C4F56}"/>
              </a:ext>
            </a:extLst>
          </p:cNvPr>
          <p:cNvSpPr txBox="1"/>
          <p:nvPr/>
        </p:nvSpPr>
        <p:spPr>
          <a:xfrm>
            <a:off x="9526800" y="103578"/>
            <a:ext cx="304800" cy="369332"/>
          </a:xfrm>
          <a:prstGeom prst="rect">
            <a:avLst/>
          </a:prstGeom>
          <a:noFill/>
        </p:spPr>
        <p:txBody>
          <a:bodyPr wrap="square" rtlCol="0">
            <a:spAutoFit/>
          </a:bodyPr>
          <a:lstStyle/>
          <a:p>
            <a:fld id="{42CC3F08-9FFC-46FD-96C4-CA61902EE56F}" type="slidenum">
              <a:rPr lang="cs-CZ" smtClean="0"/>
              <a:t>4</a:t>
            </a:fld>
            <a:endParaRPr lang="cs-CZ" dirty="0"/>
          </a:p>
        </p:txBody>
      </p:sp>
    </p:spTree>
    <p:extLst>
      <p:ext uri="{BB962C8B-B14F-4D97-AF65-F5344CB8AC3E}">
        <p14:creationId xmlns:p14="http://schemas.microsoft.com/office/powerpoint/2010/main" val="17771075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6" name="CustomShape 1"/>
          <p:cNvSpPr/>
          <p:nvPr/>
        </p:nvSpPr>
        <p:spPr>
          <a:xfrm>
            <a:off x="4470344" y="1551487"/>
            <a:ext cx="2971080" cy="1135080"/>
          </a:xfrm>
          <a:prstGeom prst="rect">
            <a:avLst/>
          </a:prstGeom>
          <a:solidFill>
            <a:schemeClr val="accent5">
              <a:lumMod val="20000"/>
              <a:lumOff val="80000"/>
              <a:alpha val="75000"/>
            </a:schemeClr>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en-GB" sz="2000" b="1" strike="noStrike" spc="-1" dirty="0">
                <a:solidFill>
                  <a:srgbClr val="000000"/>
                </a:solidFill>
                <a:latin typeface="Arial"/>
              </a:rPr>
              <a:t>B) Available and Necessary Technology</a:t>
            </a:r>
            <a:endParaRPr lang="en-GB" sz="1200" b="0" strike="noStrike" spc="-1" dirty="0">
              <a:latin typeface="Arial"/>
            </a:endParaRPr>
          </a:p>
        </p:txBody>
      </p:sp>
      <p:sp>
        <p:nvSpPr>
          <p:cNvPr id="1807" name="CustomShape 2"/>
          <p:cNvSpPr/>
          <p:nvPr/>
        </p:nvSpPr>
        <p:spPr>
          <a:xfrm>
            <a:off x="6150462" y="4438360"/>
            <a:ext cx="2970720" cy="1135080"/>
          </a:xfrm>
          <a:prstGeom prst="rect">
            <a:avLst/>
          </a:prstGeom>
          <a:solidFill>
            <a:schemeClr val="accent5">
              <a:lumMod val="20000"/>
              <a:lumOff val="80000"/>
              <a:alpha val="75000"/>
            </a:schemeClr>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en-GB" sz="2000" b="1" strike="noStrike" spc="-1" dirty="0">
                <a:solidFill>
                  <a:srgbClr val="000000"/>
                </a:solidFill>
                <a:latin typeface="Arial"/>
              </a:rPr>
              <a:t>D) Legal &amp; Economics</a:t>
            </a:r>
            <a:endParaRPr lang="en-GB" sz="2000" b="0" strike="noStrike" spc="-1" dirty="0">
              <a:latin typeface="Arial"/>
            </a:endParaRPr>
          </a:p>
        </p:txBody>
      </p:sp>
      <p:sp>
        <p:nvSpPr>
          <p:cNvPr id="1808" name="CustomShape 3"/>
          <p:cNvSpPr/>
          <p:nvPr/>
        </p:nvSpPr>
        <p:spPr>
          <a:xfrm>
            <a:off x="6150462" y="2970336"/>
            <a:ext cx="2970720" cy="1135080"/>
          </a:xfrm>
          <a:prstGeom prst="rect">
            <a:avLst/>
          </a:prstGeom>
          <a:solidFill>
            <a:schemeClr val="accent5">
              <a:lumMod val="20000"/>
              <a:lumOff val="80000"/>
              <a:alpha val="75000"/>
            </a:schemeClr>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en-GB" sz="2000" b="1" strike="noStrike" spc="-1" dirty="0">
                <a:solidFill>
                  <a:srgbClr val="000000"/>
                </a:solidFill>
                <a:latin typeface="Arial"/>
              </a:rPr>
              <a:t>C) Organisation </a:t>
            </a:r>
            <a:br>
              <a:rPr lang="en-GB" sz="2000" b="1" strike="noStrike" spc="-1" dirty="0">
                <a:solidFill>
                  <a:srgbClr val="000000"/>
                </a:solidFill>
                <a:latin typeface="Arial"/>
              </a:rPr>
            </a:br>
            <a:r>
              <a:rPr lang="en-GB" sz="2000" b="1" strike="noStrike" spc="-1" dirty="0">
                <a:solidFill>
                  <a:srgbClr val="000000"/>
                </a:solidFill>
                <a:latin typeface="Arial"/>
              </a:rPr>
              <a:t>&amp; Operation</a:t>
            </a:r>
            <a:endParaRPr lang="en-GB" sz="1200" b="0" strike="noStrike" spc="-1" dirty="0">
              <a:latin typeface="Arial"/>
            </a:endParaRPr>
          </a:p>
        </p:txBody>
      </p:sp>
      <p:sp>
        <p:nvSpPr>
          <p:cNvPr id="1809" name="CustomShape 4"/>
          <p:cNvSpPr/>
          <p:nvPr/>
        </p:nvSpPr>
        <p:spPr>
          <a:xfrm>
            <a:off x="1791165" y="3900236"/>
            <a:ext cx="2971080" cy="1135080"/>
          </a:xfrm>
          <a:prstGeom prst="rect">
            <a:avLst/>
          </a:prstGeom>
          <a:solidFill>
            <a:schemeClr val="accent5">
              <a:lumMod val="20000"/>
              <a:lumOff val="80000"/>
              <a:alpha val="75000"/>
            </a:schemeClr>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en-GB" sz="2000" b="1" strike="noStrike" spc="-1">
                <a:solidFill>
                  <a:srgbClr val="000000"/>
                </a:solidFill>
                <a:latin typeface="Arial"/>
              </a:rPr>
              <a:t>Roadmap</a:t>
            </a:r>
            <a:endParaRPr lang="en-GB" sz="2000" b="0" strike="noStrike" spc="-1">
              <a:latin typeface="Arial"/>
            </a:endParaRPr>
          </a:p>
          <a:p>
            <a:pPr algn="ctr">
              <a:lnSpc>
                <a:spcPts val="1780"/>
              </a:lnSpc>
            </a:pPr>
            <a:r>
              <a:rPr lang="en-GB" sz="1600" b="1" strike="noStrike" spc="-1">
                <a:solidFill>
                  <a:srgbClr val="000000"/>
                </a:solidFill>
                <a:latin typeface="Arial"/>
              </a:rPr>
              <a:t>for the implementation </a:t>
            </a:r>
            <a:br>
              <a:rPr lang="en-GB" sz="1600" b="1" strike="noStrike" spc="-1">
                <a:solidFill>
                  <a:srgbClr val="000000"/>
                </a:solidFill>
                <a:latin typeface="Arial"/>
              </a:rPr>
            </a:br>
            <a:r>
              <a:rPr lang="en-GB" sz="1600" b="1" strike="noStrike" spc="-1">
                <a:solidFill>
                  <a:srgbClr val="000000"/>
                </a:solidFill>
                <a:latin typeface="Arial"/>
              </a:rPr>
              <a:t>of fully integrated </a:t>
            </a:r>
            <a:br>
              <a:rPr lang="en-GB" sz="1600" b="1" strike="noStrike" spc="-1">
                <a:solidFill>
                  <a:srgbClr val="000000"/>
                </a:solidFill>
                <a:latin typeface="Arial"/>
              </a:rPr>
            </a:br>
            <a:r>
              <a:rPr lang="en-GB" sz="1600" b="1" strike="noStrike" spc="-1">
                <a:solidFill>
                  <a:srgbClr val="000000"/>
                </a:solidFill>
                <a:latin typeface="Arial"/>
              </a:rPr>
              <a:t>Energy Communities</a:t>
            </a:r>
            <a:endParaRPr lang="en-GB" sz="1600" b="1" strike="noStrike" spc="-1">
              <a:latin typeface="Arial"/>
            </a:endParaRPr>
          </a:p>
        </p:txBody>
      </p:sp>
      <p:sp>
        <p:nvSpPr>
          <p:cNvPr id="1810" name="CustomShape 5"/>
          <p:cNvSpPr/>
          <p:nvPr/>
        </p:nvSpPr>
        <p:spPr>
          <a:xfrm>
            <a:off x="1174743" y="1555904"/>
            <a:ext cx="2970720" cy="1135080"/>
          </a:xfrm>
          <a:prstGeom prst="rect">
            <a:avLst/>
          </a:prstGeom>
          <a:solidFill>
            <a:schemeClr val="accent5">
              <a:lumMod val="20000"/>
              <a:lumOff val="80000"/>
              <a:alpha val="75000"/>
            </a:schemeClr>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en-GB" sz="2000" b="1" strike="noStrike" spc="-1" dirty="0">
                <a:solidFill>
                  <a:srgbClr val="000000"/>
                </a:solidFill>
                <a:latin typeface="Arial"/>
              </a:rPr>
              <a:t>A) Stakeholder Integration &amp; Best Practice</a:t>
            </a:r>
            <a:endParaRPr lang="en-GB" sz="1200" b="0" strike="noStrike" spc="-1" dirty="0">
              <a:latin typeface="Arial"/>
            </a:endParaRPr>
          </a:p>
        </p:txBody>
      </p:sp>
      <p:cxnSp>
        <p:nvCxnSpPr>
          <p:cNvPr id="1811" name="Line 6"/>
          <p:cNvCxnSpPr>
            <a:cxnSpLocks/>
            <a:stCxn id="1810" idx="2"/>
            <a:endCxn id="1809" idx="0"/>
          </p:cNvCxnSpPr>
          <p:nvPr/>
        </p:nvCxnSpPr>
        <p:spPr>
          <a:xfrm rot="16200000" flipH="1">
            <a:off x="2363778" y="2987309"/>
            <a:ext cx="1209252" cy="616602"/>
          </a:xfrm>
          <a:prstGeom prst="curvedConnector3">
            <a:avLst>
              <a:gd name="adj1" fmla="val 50000"/>
            </a:avLst>
          </a:prstGeom>
          <a:ln w="0">
            <a:solidFill>
              <a:srgbClr val="3465A4"/>
            </a:solidFill>
            <a:tailEnd type="triangle" w="med" len="med"/>
          </a:ln>
        </p:spPr>
      </p:cxnSp>
      <p:cxnSp>
        <p:nvCxnSpPr>
          <p:cNvPr id="1812" name="Line 7"/>
          <p:cNvCxnSpPr>
            <a:cxnSpLocks/>
            <a:stCxn id="1806" idx="2"/>
            <a:endCxn id="1809" idx="0"/>
          </p:cNvCxnSpPr>
          <p:nvPr/>
        </p:nvCxnSpPr>
        <p:spPr>
          <a:xfrm rot="5400000">
            <a:off x="4009461" y="1953812"/>
            <a:ext cx="1213669" cy="2679179"/>
          </a:xfrm>
          <a:prstGeom prst="curvedConnector3">
            <a:avLst/>
          </a:prstGeom>
          <a:ln w="0">
            <a:solidFill>
              <a:srgbClr val="3465A4"/>
            </a:solidFill>
            <a:tailEnd type="triangle" w="med" len="med"/>
          </a:ln>
        </p:spPr>
      </p:cxnSp>
      <p:cxnSp>
        <p:nvCxnSpPr>
          <p:cNvPr id="1813" name="Line 8"/>
          <p:cNvCxnSpPr>
            <a:cxnSpLocks/>
            <a:stCxn id="1808" idx="1"/>
            <a:endCxn id="1809" idx="0"/>
          </p:cNvCxnSpPr>
          <p:nvPr/>
        </p:nvCxnSpPr>
        <p:spPr>
          <a:xfrm rot="10800000" flipV="1">
            <a:off x="3276706" y="3537876"/>
            <a:ext cx="2873757" cy="362360"/>
          </a:xfrm>
          <a:prstGeom prst="curvedConnector2">
            <a:avLst/>
          </a:prstGeom>
          <a:ln w="0">
            <a:solidFill>
              <a:srgbClr val="3465A4"/>
            </a:solidFill>
            <a:tailEnd type="triangle" w="med" len="med"/>
          </a:ln>
        </p:spPr>
      </p:cxnSp>
      <p:cxnSp>
        <p:nvCxnSpPr>
          <p:cNvPr id="1814" name="Line 9"/>
          <p:cNvCxnSpPr>
            <a:cxnSpLocks/>
            <a:stCxn id="1807" idx="1"/>
            <a:endCxn id="1809" idx="0"/>
          </p:cNvCxnSpPr>
          <p:nvPr/>
        </p:nvCxnSpPr>
        <p:spPr>
          <a:xfrm rot="10800000">
            <a:off x="3276706" y="3900236"/>
            <a:ext cx="2873757" cy="1105664"/>
          </a:xfrm>
          <a:prstGeom prst="curvedConnector4">
            <a:avLst>
              <a:gd name="adj1" fmla="val 24153"/>
              <a:gd name="adj2" fmla="val 120675"/>
            </a:avLst>
          </a:prstGeom>
          <a:ln w="0">
            <a:solidFill>
              <a:srgbClr val="3465A4"/>
            </a:solidFill>
            <a:tailEnd type="triangle" w="med" len="med"/>
          </a:ln>
        </p:spPr>
      </p:cxnSp>
      <p:sp>
        <p:nvSpPr>
          <p:cNvPr id="1819" name="CustomShape 14"/>
          <p:cNvSpPr/>
          <p:nvPr/>
        </p:nvSpPr>
        <p:spPr>
          <a:xfrm>
            <a:off x="722160" y="635400"/>
            <a:ext cx="8843400" cy="4795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pPr>
            <a:r>
              <a:rPr lang="en-GB" sz="2400" b="0" strike="noStrike" spc="-1" dirty="0">
                <a:solidFill>
                  <a:srgbClr val="000000"/>
                </a:solidFill>
                <a:latin typeface="Arial"/>
                <a:ea typeface="DejaVu Sans"/>
              </a:rPr>
              <a:t>Creation process of the Fully Integrated Energy Community</a:t>
            </a:r>
            <a:endParaRPr lang="en-GB" sz="2400" b="0" strike="noStrike" spc="-1" dirty="0">
              <a:latin typeface="Arial"/>
            </a:endParaRPr>
          </a:p>
        </p:txBody>
      </p:sp>
      <p:pic>
        <p:nvPicPr>
          <p:cNvPr id="23" name="Picture 22">
            <a:extLst>
              <a:ext uri="{FF2B5EF4-FFF2-40B4-BE49-F238E27FC236}">
                <a16:creationId xmlns:a16="http://schemas.microsoft.com/office/drawing/2014/main" id="{B3ED7A5A-E95D-4E32-EAD2-2242BD958C33}"/>
              </a:ext>
            </a:extLst>
          </p:cNvPr>
          <p:cNvPicPr/>
          <p:nvPr/>
        </p:nvPicPr>
        <p:blipFill>
          <a:blip r:embed="rId2"/>
          <a:stretch/>
        </p:blipFill>
        <p:spPr>
          <a:xfrm>
            <a:off x="1700458" y="5035316"/>
            <a:ext cx="3061787" cy="787100"/>
          </a:xfrm>
          <a:prstGeom prst="rect">
            <a:avLst/>
          </a:prstGeom>
          <a:ln w="36000">
            <a:solidFill>
              <a:srgbClr val="FFFFFF"/>
            </a:solidFill>
            <a:round/>
          </a:ln>
        </p:spPr>
      </p:pic>
      <p:grpSp>
        <p:nvGrpSpPr>
          <p:cNvPr id="28" name="Group 18">
            <a:extLst>
              <a:ext uri="{FF2B5EF4-FFF2-40B4-BE49-F238E27FC236}">
                <a16:creationId xmlns:a16="http://schemas.microsoft.com/office/drawing/2014/main" id="{E695D262-60AD-9401-FD1B-8D5596FA1EC5}"/>
              </a:ext>
            </a:extLst>
          </p:cNvPr>
          <p:cNvGrpSpPr/>
          <p:nvPr/>
        </p:nvGrpSpPr>
        <p:grpSpPr>
          <a:xfrm>
            <a:off x="535831" y="3900236"/>
            <a:ext cx="1210310" cy="950292"/>
            <a:chOff x="200520" y="4464360"/>
            <a:chExt cx="1635480" cy="1284120"/>
          </a:xfrm>
        </p:grpSpPr>
        <p:pic>
          <p:nvPicPr>
            <p:cNvPr id="29" name="Obrázek 6_0">
              <a:extLst>
                <a:ext uri="{FF2B5EF4-FFF2-40B4-BE49-F238E27FC236}">
                  <a16:creationId xmlns:a16="http://schemas.microsoft.com/office/drawing/2014/main" id="{095055F0-91E0-80E0-362B-7806BA558F00}"/>
                </a:ext>
              </a:extLst>
            </p:cNvPr>
            <p:cNvPicPr/>
            <p:nvPr/>
          </p:nvPicPr>
          <p:blipFill>
            <a:blip r:embed="rId3"/>
            <a:srcRect t="17771"/>
            <a:stretch/>
          </p:blipFill>
          <p:spPr>
            <a:xfrm>
              <a:off x="200520" y="4464360"/>
              <a:ext cx="1635480" cy="1284120"/>
            </a:xfrm>
            <a:prstGeom prst="rect">
              <a:avLst/>
            </a:prstGeom>
            <a:ln w="0">
              <a:noFill/>
            </a:ln>
          </p:spPr>
        </p:pic>
        <p:pic>
          <p:nvPicPr>
            <p:cNvPr id="30" name="Obrázek 7_0">
              <a:extLst>
                <a:ext uri="{FF2B5EF4-FFF2-40B4-BE49-F238E27FC236}">
                  <a16:creationId xmlns:a16="http://schemas.microsoft.com/office/drawing/2014/main" id="{9C1A6A19-9DF5-B379-20BB-377DE9F21AF7}"/>
                </a:ext>
              </a:extLst>
            </p:cNvPr>
            <p:cNvPicPr/>
            <p:nvPr/>
          </p:nvPicPr>
          <p:blipFill>
            <a:blip r:embed="rId4"/>
            <a:stretch/>
          </p:blipFill>
          <p:spPr>
            <a:xfrm>
              <a:off x="261360" y="4522320"/>
              <a:ext cx="260640" cy="268560"/>
            </a:xfrm>
            <a:prstGeom prst="rect">
              <a:avLst/>
            </a:prstGeom>
            <a:ln w="0">
              <a:noFill/>
            </a:ln>
          </p:spPr>
        </p:pic>
      </p:grpSp>
      <p:grpSp>
        <p:nvGrpSpPr>
          <p:cNvPr id="31" name="Group 19">
            <a:extLst>
              <a:ext uri="{FF2B5EF4-FFF2-40B4-BE49-F238E27FC236}">
                <a16:creationId xmlns:a16="http://schemas.microsoft.com/office/drawing/2014/main" id="{233672CA-35C0-5471-13CF-8CEAECBF0C2D}"/>
              </a:ext>
            </a:extLst>
          </p:cNvPr>
          <p:cNvGrpSpPr/>
          <p:nvPr/>
        </p:nvGrpSpPr>
        <p:grpSpPr>
          <a:xfrm>
            <a:off x="547401" y="4885678"/>
            <a:ext cx="1198740" cy="922344"/>
            <a:chOff x="4325760" y="5292360"/>
            <a:chExt cx="1686240" cy="1297440"/>
          </a:xfrm>
        </p:grpSpPr>
        <p:pic>
          <p:nvPicPr>
            <p:cNvPr id="32" name="Obrázek 11_3">
              <a:extLst>
                <a:ext uri="{FF2B5EF4-FFF2-40B4-BE49-F238E27FC236}">
                  <a16:creationId xmlns:a16="http://schemas.microsoft.com/office/drawing/2014/main" id="{CECD6237-FBE7-9056-8712-7C255BA00EF3}"/>
                </a:ext>
              </a:extLst>
            </p:cNvPr>
            <p:cNvPicPr/>
            <p:nvPr/>
          </p:nvPicPr>
          <p:blipFill>
            <a:blip r:embed="rId5"/>
            <a:srcRect b="17021"/>
            <a:stretch/>
          </p:blipFill>
          <p:spPr>
            <a:xfrm>
              <a:off x="4325760" y="5292360"/>
              <a:ext cx="1686240" cy="1297440"/>
            </a:xfrm>
            <a:prstGeom prst="rect">
              <a:avLst/>
            </a:prstGeom>
            <a:ln w="38100">
              <a:solidFill>
                <a:schemeClr val="bg1"/>
              </a:solidFill>
            </a:ln>
          </p:spPr>
        </p:pic>
        <p:pic>
          <p:nvPicPr>
            <p:cNvPr id="33" name="Obrázek 12_1">
              <a:extLst>
                <a:ext uri="{FF2B5EF4-FFF2-40B4-BE49-F238E27FC236}">
                  <a16:creationId xmlns:a16="http://schemas.microsoft.com/office/drawing/2014/main" id="{B80057FB-7B13-C21D-C6B5-AE668943D10C}"/>
                </a:ext>
              </a:extLst>
            </p:cNvPr>
            <p:cNvPicPr/>
            <p:nvPr/>
          </p:nvPicPr>
          <p:blipFill>
            <a:blip r:embed="rId6"/>
            <a:srcRect l="4642" t="4528" r="3736" b="4189"/>
            <a:stretch/>
          </p:blipFill>
          <p:spPr>
            <a:xfrm>
              <a:off x="4394520" y="5362920"/>
              <a:ext cx="288000" cy="286920"/>
            </a:xfrm>
            <a:prstGeom prst="rect">
              <a:avLst/>
            </a:prstGeom>
            <a:ln w="38100">
              <a:solidFill>
                <a:schemeClr val="bg1"/>
              </a:solidFill>
            </a:ln>
          </p:spPr>
        </p:pic>
      </p:grpSp>
      <p:sp>
        <p:nvSpPr>
          <p:cNvPr id="2" name="TextBox 1">
            <a:extLst>
              <a:ext uri="{FF2B5EF4-FFF2-40B4-BE49-F238E27FC236}">
                <a16:creationId xmlns:a16="http://schemas.microsoft.com/office/drawing/2014/main" id="{88CAF354-BEA9-F7B8-AA23-8511D9F531DD}"/>
              </a:ext>
            </a:extLst>
          </p:cNvPr>
          <p:cNvSpPr txBox="1"/>
          <p:nvPr/>
        </p:nvSpPr>
        <p:spPr>
          <a:xfrm>
            <a:off x="9526800" y="103578"/>
            <a:ext cx="304800" cy="369332"/>
          </a:xfrm>
          <a:prstGeom prst="rect">
            <a:avLst/>
          </a:prstGeom>
          <a:noFill/>
        </p:spPr>
        <p:txBody>
          <a:bodyPr wrap="square" rtlCol="0">
            <a:spAutoFit/>
          </a:bodyPr>
          <a:lstStyle/>
          <a:p>
            <a:fld id="{42CC3F08-9FFC-46FD-96C4-CA61902EE56F}" type="slidenum">
              <a:rPr lang="cs-CZ" smtClean="0"/>
              <a:t>5</a:t>
            </a:fld>
            <a:endParaRPr lang="cs-CZ" dirty="0"/>
          </a:p>
        </p:txBody>
      </p:sp>
    </p:spTree>
    <p:extLst>
      <p:ext uri="{BB962C8B-B14F-4D97-AF65-F5344CB8AC3E}">
        <p14:creationId xmlns:p14="http://schemas.microsoft.com/office/powerpoint/2010/main" val="18943061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1012CB3-74A2-C4F0-B25F-0BD951FB588E}"/>
              </a:ext>
            </a:extLst>
          </p:cNvPr>
          <p:cNvPicPr>
            <a:picLocks noChangeAspect="1"/>
          </p:cNvPicPr>
          <p:nvPr/>
        </p:nvPicPr>
        <p:blipFill rotWithShape="1">
          <a:blip r:embed="rId2"/>
          <a:srcRect l="20932" t="8939" r="8202" b="2074"/>
          <a:stretch/>
        </p:blipFill>
        <p:spPr>
          <a:xfrm>
            <a:off x="5440445" y="4033801"/>
            <a:ext cx="4197176" cy="2741448"/>
          </a:xfrm>
          <a:prstGeom prst="rect">
            <a:avLst/>
          </a:prstGeom>
        </p:spPr>
      </p:pic>
      <p:sp>
        <p:nvSpPr>
          <p:cNvPr id="826" name="CustomShape 1"/>
          <p:cNvSpPr/>
          <p:nvPr/>
        </p:nvSpPr>
        <p:spPr>
          <a:xfrm>
            <a:off x="382680" y="6376527"/>
            <a:ext cx="7486200" cy="178200"/>
          </a:xfrm>
          <a:prstGeom prst="rect">
            <a:avLst/>
          </a:prstGeom>
          <a:noFill/>
          <a:ln w="0">
            <a:noFill/>
          </a:ln>
        </p:spPr>
        <p:style>
          <a:lnRef idx="0">
            <a:scrgbClr r="0" g="0" b="0"/>
          </a:lnRef>
          <a:fillRef idx="0">
            <a:scrgbClr r="0" g="0" b="0"/>
          </a:fillRef>
          <a:effectRef idx="0">
            <a:scrgbClr r="0" g="0" b="0"/>
          </a:effectRef>
          <a:fontRef idx="minor"/>
        </p:style>
      </p:sp>
      <p:sp>
        <p:nvSpPr>
          <p:cNvPr id="827" name="CustomShape 2"/>
          <p:cNvSpPr/>
          <p:nvPr/>
        </p:nvSpPr>
        <p:spPr>
          <a:xfrm>
            <a:off x="722160" y="635400"/>
            <a:ext cx="8843400" cy="4795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pPr>
            <a:r>
              <a:rPr lang="de-AT" sz="2400" b="0" strike="noStrike" spc="-1" dirty="0">
                <a:solidFill>
                  <a:srgbClr val="000000"/>
                </a:solidFill>
                <a:latin typeface="Arial"/>
                <a:ea typeface="DejaVu Sans"/>
              </a:rPr>
              <a:t>A) Stakeholders and Best Practice</a:t>
            </a:r>
            <a:endParaRPr lang="cs-CZ" sz="2400" b="0" strike="noStrike" spc="-1" dirty="0">
              <a:latin typeface="Arial"/>
            </a:endParaRPr>
          </a:p>
        </p:txBody>
      </p:sp>
      <p:sp>
        <p:nvSpPr>
          <p:cNvPr id="829" name="CustomShape 4"/>
          <p:cNvSpPr/>
          <p:nvPr/>
        </p:nvSpPr>
        <p:spPr>
          <a:xfrm>
            <a:off x="541641" y="1595979"/>
            <a:ext cx="6997680" cy="1752872"/>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n-GB" sz="1800" b="1" strike="noStrike" spc="-1" dirty="0">
                <a:solidFill>
                  <a:srgbClr val="000000"/>
                </a:solidFill>
                <a:latin typeface="Arial"/>
                <a:ea typeface="DejaVu Sans"/>
              </a:rPr>
              <a:t>Analysis of Showcase Projects:</a:t>
            </a:r>
          </a:p>
          <a:p>
            <a:pPr marL="285840" indent="-284040">
              <a:lnSpc>
                <a:spcPct val="100000"/>
              </a:lnSpc>
              <a:buClr>
                <a:srgbClr val="000000"/>
              </a:buClr>
              <a:buFont typeface="Arial"/>
              <a:buChar char="•"/>
            </a:pPr>
            <a:r>
              <a:rPr lang="cs-CZ" sz="1800" b="0" strike="noStrike" spc="-1" dirty="0">
                <a:solidFill>
                  <a:srgbClr val="000000"/>
                </a:solidFill>
                <a:latin typeface="Arial"/>
                <a:ea typeface="DejaVu Sans"/>
              </a:rPr>
              <a:t>58 </a:t>
            </a:r>
            <a:r>
              <a:rPr lang="en-US" sz="1800" b="0" strike="noStrike" spc="-1" dirty="0">
                <a:solidFill>
                  <a:srgbClr val="000000"/>
                </a:solidFill>
                <a:latin typeface="Arial"/>
                <a:ea typeface="DejaVu Sans"/>
              </a:rPr>
              <a:t>projects in Europe </a:t>
            </a:r>
            <a:r>
              <a:rPr lang="de-AT" sz="1800" b="0" strike="noStrike" spc="-1" dirty="0">
                <a:solidFill>
                  <a:srgbClr val="000000"/>
                </a:solidFill>
                <a:latin typeface="Arial"/>
                <a:ea typeface="DejaVu Sans"/>
              </a:rPr>
              <a:t>(AT, BE, CZ, SE) </a:t>
            </a:r>
            <a:r>
              <a:rPr lang="en-US" sz="1800" b="0" strike="noStrike" spc="-1" dirty="0">
                <a:solidFill>
                  <a:srgbClr val="000000"/>
                </a:solidFill>
                <a:latin typeface="Arial"/>
                <a:ea typeface="DejaVu Sans"/>
              </a:rPr>
              <a:t>analyzed</a:t>
            </a:r>
            <a:endParaRPr lang="cs-CZ" sz="1800" b="0" strike="noStrike" spc="-1" dirty="0">
              <a:latin typeface="Arial"/>
            </a:endParaRPr>
          </a:p>
          <a:p>
            <a:pPr marL="285840" indent="-284040">
              <a:lnSpc>
                <a:spcPct val="100000"/>
              </a:lnSpc>
              <a:buClr>
                <a:srgbClr val="000000"/>
              </a:buClr>
              <a:buFont typeface="Arial"/>
              <a:buChar char="•"/>
            </a:pPr>
            <a:r>
              <a:rPr lang="cs-CZ" sz="1800" b="0" strike="noStrike" spc="-1" dirty="0">
                <a:solidFill>
                  <a:srgbClr val="000000"/>
                </a:solidFill>
                <a:latin typeface="Arial"/>
                <a:ea typeface="DejaVu Sans"/>
              </a:rPr>
              <a:t>16 </a:t>
            </a:r>
            <a:r>
              <a:rPr lang="en-US" sz="1800" b="0" strike="noStrike" spc="-1" dirty="0">
                <a:solidFill>
                  <a:srgbClr val="000000"/>
                </a:solidFill>
                <a:latin typeface="Arial"/>
                <a:ea typeface="DejaVu Sans"/>
              </a:rPr>
              <a:t>projects chosen for telephone interviews with key actors</a:t>
            </a:r>
          </a:p>
          <a:p>
            <a:pPr marL="285840" indent="-284040">
              <a:lnSpc>
                <a:spcPct val="100000"/>
              </a:lnSpc>
              <a:buClr>
                <a:srgbClr val="000000"/>
              </a:buClr>
              <a:buFont typeface="Arial"/>
              <a:buChar char="•"/>
            </a:pPr>
            <a:r>
              <a:rPr lang="en-US" sz="1800" b="0" strike="noStrike" spc="-1" dirty="0">
                <a:solidFill>
                  <a:srgbClr val="000000"/>
                </a:solidFill>
                <a:latin typeface="Arial"/>
                <a:ea typeface="DejaVu Sans"/>
              </a:rPr>
              <a:t>Used and common Competences analyzed and compared</a:t>
            </a:r>
            <a:endParaRPr lang="cs-CZ" sz="1800" b="0" strike="noStrike" spc="-1" dirty="0">
              <a:latin typeface="Arial"/>
            </a:endParaRPr>
          </a:p>
          <a:p>
            <a:pPr>
              <a:lnSpc>
                <a:spcPct val="100000"/>
              </a:lnSpc>
            </a:pPr>
            <a:endParaRPr lang="cs-CZ" sz="1800" b="0" strike="noStrike" spc="-1" dirty="0">
              <a:latin typeface="Arial"/>
            </a:endParaRPr>
          </a:p>
          <a:p>
            <a:pPr>
              <a:lnSpc>
                <a:spcPct val="100000"/>
              </a:lnSpc>
            </a:pPr>
            <a:endParaRPr lang="cs-CZ" sz="1800" b="0" strike="noStrike" spc="-1" dirty="0">
              <a:latin typeface="Arial"/>
            </a:endParaRPr>
          </a:p>
        </p:txBody>
      </p:sp>
      <p:sp>
        <p:nvSpPr>
          <p:cNvPr id="2" name="CustomShape 4">
            <a:extLst>
              <a:ext uri="{FF2B5EF4-FFF2-40B4-BE49-F238E27FC236}">
                <a16:creationId xmlns:a16="http://schemas.microsoft.com/office/drawing/2014/main" id="{EA8326F9-7869-8F69-55FD-6248BC9F3499}"/>
              </a:ext>
            </a:extLst>
          </p:cNvPr>
          <p:cNvSpPr/>
          <p:nvPr/>
        </p:nvSpPr>
        <p:spPr>
          <a:xfrm>
            <a:off x="541640" y="2906252"/>
            <a:ext cx="8692429" cy="1752872"/>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en-US" sz="1800" b="1" strike="noStrike" spc="-1" dirty="0">
                <a:solidFill>
                  <a:srgbClr val="000000"/>
                </a:solidFill>
                <a:latin typeface="Arial"/>
                <a:ea typeface="DejaVu Sans"/>
              </a:rPr>
              <a:t>Evaluation of Needs and Motivation of Stakeholders of Energy Communities:</a:t>
            </a:r>
            <a:endParaRPr lang="cs-CZ" sz="1800" b="0" strike="noStrike" spc="-1" dirty="0">
              <a:latin typeface="Arial"/>
            </a:endParaRPr>
          </a:p>
          <a:p>
            <a:pPr marL="285840" indent="-284040">
              <a:lnSpc>
                <a:spcPct val="100000"/>
              </a:lnSpc>
              <a:buClr>
                <a:srgbClr val="000000"/>
              </a:buClr>
              <a:buFont typeface="Arial"/>
              <a:buChar char="•"/>
            </a:pPr>
            <a:r>
              <a:rPr lang="en-US" sz="1800" b="0" strike="noStrike" spc="-1" dirty="0">
                <a:solidFill>
                  <a:srgbClr val="000000"/>
                </a:solidFill>
                <a:latin typeface="Arial"/>
                <a:ea typeface="DejaVu Sans"/>
              </a:rPr>
              <a:t>14 interviews in Großschönau: municipality, infrastructure, businesses, farmers, associations, citizens, opinion leaders, specialized groups (i.e. KEM, KLAR!)</a:t>
            </a:r>
            <a:endParaRPr lang="cs-CZ" sz="1800" b="0" strike="noStrike" spc="-1" dirty="0">
              <a:latin typeface="Arial"/>
            </a:endParaRPr>
          </a:p>
          <a:p>
            <a:pPr marL="285840" indent="-284040">
              <a:lnSpc>
                <a:spcPct val="100000"/>
              </a:lnSpc>
              <a:buClr>
                <a:srgbClr val="000000"/>
              </a:buClr>
              <a:buFont typeface="Arial"/>
              <a:buChar char="•"/>
            </a:pPr>
            <a:r>
              <a:rPr lang="en-US" sz="1800" b="0" strike="noStrike" spc="-1" dirty="0">
                <a:solidFill>
                  <a:srgbClr val="000000"/>
                </a:solidFill>
                <a:latin typeface="Arial"/>
                <a:ea typeface="DejaVu Sans"/>
              </a:rPr>
              <a:t>3 interviews in Fyllinge: municipality, DSO, project developer</a:t>
            </a:r>
            <a:endParaRPr lang="cs-CZ" sz="1800" b="0" strike="noStrike" spc="-1" dirty="0">
              <a:latin typeface="Arial"/>
            </a:endParaRPr>
          </a:p>
          <a:p>
            <a:pPr>
              <a:lnSpc>
                <a:spcPct val="100000"/>
              </a:lnSpc>
            </a:pPr>
            <a:endParaRPr lang="cs-CZ" sz="1800" b="0" strike="noStrike" spc="-1" dirty="0">
              <a:latin typeface="Arial"/>
            </a:endParaRPr>
          </a:p>
          <a:p>
            <a:pPr>
              <a:lnSpc>
                <a:spcPct val="100000"/>
              </a:lnSpc>
            </a:pPr>
            <a:endParaRPr lang="cs-CZ" sz="1800" b="0" strike="noStrike" spc="-1" dirty="0">
              <a:latin typeface="Arial"/>
            </a:endParaRPr>
          </a:p>
        </p:txBody>
      </p:sp>
      <p:sp>
        <p:nvSpPr>
          <p:cNvPr id="3" name="CustomShape 4">
            <a:extLst>
              <a:ext uri="{FF2B5EF4-FFF2-40B4-BE49-F238E27FC236}">
                <a16:creationId xmlns:a16="http://schemas.microsoft.com/office/drawing/2014/main" id="{B40884AB-8654-5F73-10E6-487247B4537B}"/>
              </a:ext>
            </a:extLst>
          </p:cNvPr>
          <p:cNvSpPr/>
          <p:nvPr/>
        </p:nvSpPr>
        <p:spPr>
          <a:xfrm>
            <a:off x="541640" y="4215899"/>
            <a:ext cx="4671383" cy="1475873"/>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en-GB" sz="1800" b="1" strike="noStrike" spc="-1" dirty="0">
                <a:solidFill>
                  <a:srgbClr val="000000"/>
                </a:solidFill>
                <a:latin typeface="Arial"/>
                <a:ea typeface="DejaVu Sans"/>
              </a:rPr>
              <a:t>Success Factors</a:t>
            </a:r>
            <a:r>
              <a:rPr lang="en-GB" sz="1800" b="1" strike="noStrike" spc="-1" baseline="30000" dirty="0">
                <a:solidFill>
                  <a:srgbClr val="000000"/>
                </a:solidFill>
                <a:latin typeface="Arial"/>
                <a:ea typeface="DejaVu Sans"/>
              </a:rPr>
              <a:t>1</a:t>
            </a:r>
            <a:r>
              <a:rPr lang="en-GB" sz="1800" b="1" strike="noStrike" spc="-1" dirty="0">
                <a:solidFill>
                  <a:srgbClr val="000000"/>
                </a:solidFill>
                <a:latin typeface="Arial"/>
                <a:ea typeface="DejaVu Sans"/>
              </a:rPr>
              <a:t> as planning help</a:t>
            </a:r>
            <a:r>
              <a:rPr lang="en-US" sz="1800" b="1" strike="noStrike" spc="-1" dirty="0">
                <a:solidFill>
                  <a:srgbClr val="000000"/>
                </a:solidFill>
                <a:latin typeface="Arial"/>
                <a:ea typeface="DejaVu Sans"/>
              </a:rPr>
              <a:t>:</a:t>
            </a:r>
            <a:endParaRPr lang="cs-CZ" sz="1800" b="0" strike="noStrike" spc="-1" dirty="0">
              <a:latin typeface="Arial"/>
            </a:endParaRPr>
          </a:p>
          <a:p>
            <a:pPr marL="287550" indent="-285750">
              <a:lnSpc>
                <a:spcPct val="100000"/>
              </a:lnSpc>
              <a:buClr>
                <a:srgbClr val="000000"/>
              </a:buClr>
              <a:buFont typeface="Wingdings" panose="05000000000000000000" pitchFamily="2" charset="2"/>
              <a:buChar char="è"/>
            </a:pPr>
            <a:r>
              <a:rPr lang="de-AT" sz="1800" b="0" strike="noStrike" spc="-1" dirty="0">
                <a:solidFill>
                  <a:srgbClr val="000000"/>
                </a:solidFill>
                <a:latin typeface="Arial"/>
                <a:ea typeface="DejaVu Sans"/>
              </a:rPr>
              <a:t>Results transfered into Key Success Factors and Requirements for basic and fully integrated Energy Communities</a:t>
            </a:r>
            <a:endParaRPr lang="cs-CZ" sz="1800" b="0" strike="noStrike" spc="-1" dirty="0">
              <a:latin typeface="Arial"/>
            </a:endParaRPr>
          </a:p>
          <a:p>
            <a:pPr>
              <a:lnSpc>
                <a:spcPct val="100000"/>
              </a:lnSpc>
            </a:pPr>
            <a:endParaRPr lang="cs-CZ" sz="1800" b="0" strike="noStrike" spc="-1" dirty="0">
              <a:latin typeface="Arial"/>
            </a:endParaRPr>
          </a:p>
        </p:txBody>
      </p:sp>
      <p:sp>
        <p:nvSpPr>
          <p:cNvPr id="5" name="TextBox 4">
            <a:extLst>
              <a:ext uri="{FF2B5EF4-FFF2-40B4-BE49-F238E27FC236}">
                <a16:creationId xmlns:a16="http://schemas.microsoft.com/office/drawing/2014/main" id="{E2B94FAD-B2D0-657B-2FAC-90C46610FA84}"/>
              </a:ext>
            </a:extLst>
          </p:cNvPr>
          <p:cNvSpPr txBox="1"/>
          <p:nvPr/>
        </p:nvSpPr>
        <p:spPr>
          <a:xfrm>
            <a:off x="213981" y="5809650"/>
            <a:ext cx="5203840" cy="415498"/>
          </a:xfrm>
          <a:prstGeom prst="rect">
            <a:avLst/>
          </a:prstGeom>
          <a:noFill/>
        </p:spPr>
        <p:txBody>
          <a:bodyPr wrap="square" rtlCol="0">
            <a:spAutoFit/>
          </a:bodyPr>
          <a:lstStyle/>
          <a:p>
            <a:r>
              <a:rPr lang="de-AT" sz="1050" i="1" dirty="0"/>
              <a:t>1) See „</a:t>
            </a:r>
            <a:r>
              <a:rPr lang="en-US" sz="1050" i="1" dirty="0"/>
              <a:t>Key success factors and requirements for INTERACT energy communities</a:t>
            </a:r>
            <a:r>
              <a:rPr lang="de-AT" sz="1050" i="1" dirty="0"/>
              <a:t>“, </a:t>
            </a:r>
            <a:br>
              <a:rPr lang="de-AT" sz="1050" i="1" dirty="0"/>
            </a:br>
            <a:r>
              <a:rPr lang="de-AT" sz="1050" i="1" dirty="0"/>
              <a:t>    </a:t>
            </a:r>
            <a:r>
              <a:rPr lang="de-AT" sz="1050" i="1" dirty="0" err="1"/>
              <a:t>January</a:t>
            </a:r>
            <a:r>
              <a:rPr lang="de-AT" sz="1050" i="1" dirty="0"/>
              <a:t> 2022, </a:t>
            </a:r>
            <a:r>
              <a:rPr lang="de-AT" sz="1050" i="1" dirty="0" err="1"/>
              <a:t>available</a:t>
            </a:r>
            <a:r>
              <a:rPr lang="de-AT" sz="1050" i="1" dirty="0"/>
              <a:t> online </a:t>
            </a:r>
            <a:r>
              <a:rPr lang="de-AT" sz="1050" i="1" dirty="0">
                <a:hlinkClick r:id="rId3"/>
              </a:rPr>
              <a:t>www.ped-interact.eu</a:t>
            </a:r>
            <a:r>
              <a:rPr lang="de-AT" sz="1050" i="1" dirty="0"/>
              <a:t> </a:t>
            </a:r>
            <a:endParaRPr lang="cs-CZ" sz="1050" i="1" dirty="0"/>
          </a:p>
        </p:txBody>
      </p:sp>
      <p:sp>
        <p:nvSpPr>
          <p:cNvPr id="6" name="TextBox 5">
            <a:extLst>
              <a:ext uri="{FF2B5EF4-FFF2-40B4-BE49-F238E27FC236}">
                <a16:creationId xmlns:a16="http://schemas.microsoft.com/office/drawing/2014/main" id="{455DABA5-8883-DCB0-50E2-37572123D66C}"/>
              </a:ext>
            </a:extLst>
          </p:cNvPr>
          <p:cNvSpPr txBox="1"/>
          <p:nvPr/>
        </p:nvSpPr>
        <p:spPr>
          <a:xfrm>
            <a:off x="9526800" y="103578"/>
            <a:ext cx="304800" cy="369332"/>
          </a:xfrm>
          <a:prstGeom prst="rect">
            <a:avLst/>
          </a:prstGeom>
          <a:noFill/>
        </p:spPr>
        <p:txBody>
          <a:bodyPr wrap="square" rtlCol="0">
            <a:spAutoFit/>
          </a:bodyPr>
          <a:lstStyle/>
          <a:p>
            <a:fld id="{42CC3F08-9FFC-46FD-96C4-CA61902EE56F}" type="slidenum">
              <a:rPr lang="cs-CZ" smtClean="0"/>
              <a:t>6</a:t>
            </a:fld>
            <a:endParaRPr lang="cs-CZ"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40A73D8-7D68-A239-E911-93D0F708C14D}"/>
              </a:ext>
            </a:extLst>
          </p:cNvPr>
          <p:cNvSpPr/>
          <p:nvPr/>
        </p:nvSpPr>
        <p:spPr>
          <a:xfrm>
            <a:off x="8819909" y="5882761"/>
            <a:ext cx="1086091" cy="9752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51" name="TextShape 2"/>
          <p:cNvSpPr/>
          <p:nvPr/>
        </p:nvSpPr>
        <p:spPr>
          <a:xfrm>
            <a:off x="722160" y="635400"/>
            <a:ext cx="8844480" cy="4806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rmAutofit/>
          </a:bodyPr>
          <a:lstStyle/>
          <a:p>
            <a:pPr>
              <a:lnSpc>
                <a:spcPct val="100000"/>
              </a:lnSpc>
            </a:pPr>
            <a:r>
              <a:rPr lang="en-GB" sz="2400" b="0" strike="noStrike" spc="-1" dirty="0">
                <a:solidFill>
                  <a:srgbClr val="000000"/>
                </a:solidFill>
                <a:latin typeface="Arial"/>
                <a:ea typeface="DejaVu Sans"/>
              </a:rPr>
              <a:t>B) Available and Necessary Technologies I</a:t>
            </a:r>
            <a:endParaRPr lang="en-GB" sz="2400" b="0" strike="noStrike" spc="-1" dirty="0">
              <a:latin typeface="Arial"/>
            </a:endParaRPr>
          </a:p>
        </p:txBody>
      </p:sp>
      <p:sp>
        <p:nvSpPr>
          <p:cNvPr id="852" name="TextShape 3"/>
          <p:cNvSpPr/>
          <p:nvPr/>
        </p:nvSpPr>
        <p:spPr>
          <a:xfrm>
            <a:off x="0" y="6318720"/>
            <a:ext cx="383760" cy="3643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pPr>
            <a:fld id="{6BCA1010-259C-4F11-8658-C51044D2E12B}" type="slidenum">
              <a:rPr lang="en-GB" sz="800" b="0" strike="noStrike" spc="-1" smtClean="0">
                <a:solidFill>
                  <a:srgbClr val="ADA7A7"/>
                </a:solidFill>
                <a:latin typeface="Calibri"/>
              </a:rPr>
              <a:t>7</a:t>
            </a:fld>
            <a:endParaRPr lang="en-GB" sz="800" b="0" strike="noStrike" spc="-1" dirty="0">
              <a:latin typeface="Arial"/>
            </a:endParaRPr>
          </a:p>
        </p:txBody>
      </p:sp>
      <p:sp>
        <p:nvSpPr>
          <p:cNvPr id="4" name="Rectangle 4">
            <a:extLst>
              <a:ext uri="{FF2B5EF4-FFF2-40B4-BE49-F238E27FC236}">
                <a16:creationId xmlns:a16="http://schemas.microsoft.com/office/drawing/2014/main" id="{A9A72612-D5E0-A8F8-5A1F-8215A8110025}"/>
              </a:ext>
            </a:extLst>
          </p:cNvPr>
          <p:cNvSpPr>
            <a:spLocks noChangeArrowheads="1"/>
          </p:cNvSpPr>
          <p:nvPr/>
        </p:nvSpPr>
        <p:spPr bwMode="auto">
          <a:xfrm>
            <a:off x="4786947" y="221311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dirty="0"/>
          </a:p>
        </p:txBody>
      </p:sp>
      <p:sp>
        <p:nvSpPr>
          <p:cNvPr id="3" name="Rectangle 2">
            <a:extLst>
              <a:ext uri="{FF2B5EF4-FFF2-40B4-BE49-F238E27FC236}">
                <a16:creationId xmlns:a16="http://schemas.microsoft.com/office/drawing/2014/main" id="{49FD2518-9F8D-0B9B-645C-DE71D6F8F6E4}"/>
              </a:ext>
            </a:extLst>
          </p:cNvPr>
          <p:cNvSpPr>
            <a:spLocks noChangeArrowheads="1"/>
          </p:cNvSpPr>
          <p:nvPr/>
        </p:nvSpPr>
        <p:spPr bwMode="auto">
          <a:xfrm>
            <a:off x="108584" y="-76375"/>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dirty="0"/>
          </a:p>
        </p:txBody>
      </p:sp>
      <p:sp>
        <p:nvSpPr>
          <p:cNvPr id="2" name="CustomShape 4">
            <a:extLst>
              <a:ext uri="{FF2B5EF4-FFF2-40B4-BE49-F238E27FC236}">
                <a16:creationId xmlns:a16="http://schemas.microsoft.com/office/drawing/2014/main" id="{E33E68BB-1A97-E9B0-871A-B28B0FA376A7}"/>
              </a:ext>
            </a:extLst>
          </p:cNvPr>
          <p:cNvSpPr/>
          <p:nvPr/>
        </p:nvSpPr>
        <p:spPr>
          <a:xfrm>
            <a:off x="541641" y="1509490"/>
            <a:ext cx="6997680" cy="644877"/>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n-GB" sz="1800" b="1" strike="noStrike" spc="-1" dirty="0">
                <a:solidFill>
                  <a:srgbClr val="000000"/>
                </a:solidFill>
                <a:latin typeface="Arial"/>
                <a:ea typeface="DejaVu Sans"/>
              </a:rPr>
              <a:t>Holistic Solution for Smart Grids based on LINK-Paradigm</a:t>
            </a:r>
            <a:r>
              <a:rPr lang="en-GB" sz="1800" b="1" strike="noStrike" spc="-1" baseline="30000" dirty="0">
                <a:solidFill>
                  <a:srgbClr val="000000"/>
                </a:solidFill>
                <a:latin typeface="Arial"/>
                <a:ea typeface="DejaVu Sans"/>
              </a:rPr>
              <a:t>1</a:t>
            </a:r>
            <a:endParaRPr lang="en-GB" sz="1800" b="0" strike="noStrike" spc="-1" baseline="30000" dirty="0">
              <a:latin typeface="Arial"/>
            </a:endParaRPr>
          </a:p>
          <a:p>
            <a:pPr>
              <a:lnSpc>
                <a:spcPct val="100000"/>
              </a:lnSpc>
            </a:pPr>
            <a:endParaRPr lang="en-GB" sz="1800" b="0" strike="noStrike" spc="-1" dirty="0">
              <a:latin typeface="Arial"/>
            </a:endParaRPr>
          </a:p>
        </p:txBody>
      </p:sp>
      <p:pic>
        <p:nvPicPr>
          <p:cNvPr id="7" name="Picture 6">
            <a:extLst>
              <a:ext uri="{FF2B5EF4-FFF2-40B4-BE49-F238E27FC236}">
                <a16:creationId xmlns:a16="http://schemas.microsoft.com/office/drawing/2014/main" id="{296F66B1-E03B-8471-4347-7AC7C9CEC5E2}"/>
              </a:ext>
            </a:extLst>
          </p:cNvPr>
          <p:cNvPicPr>
            <a:picLocks noChangeAspect="1"/>
          </p:cNvPicPr>
          <p:nvPr/>
        </p:nvPicPr>
        <p:blipFill>
          <a:blip r:embed="rId2"/>
          <a:stretch>
            <a:fillRect/>
          </a:stretch>
        </p:blipFill>
        <p:spPr>
          <a:xfrm>
            <a:off x="119819" y="6421356"/>
            <a:ext cx="1359869" cy="314065"/>
          </a:xfrm>
          <a:prstGeom prst="rect">
            <a:avLst/>
          </a:prstGeom>
        </p:spPr>
      </p:pic>
      <p:sp>
        <p:nvSpPr>
          <p:cNvPr id="8" name="TextBox 7">
            <a:extLst>
              <a:ext uri="{FF2B5EF4-FFF2-40B4-BE49-F238E27FC236}">
                <a16:creationId xmlns:a16="http://schemas.microsoft.com/office/drawing/2014/main" id="{7C1DBF58-6A16-40A6-3F0A-83B8A9616129}"/>
              </a:ext>
            </a:extLst>
          </p:cNvPr>
          <p:cNvSpPr txBox="1"/>
          <p:nvPr/>
        </p:nvSpPr>
        <p:spPr>
          <a:xfrm>
            <a:off x="1540565" y="6407640"/>
            <a:ext cx="8199382" cy="415498"/>
          </a:xfrm>
          <a:prstGeom prst="rect">
            <a:avLst/>
          </a:prstGeom>
          <a:noFill/>
        </p:spPr>
        <p:txBody>
          <a:bodyPr wrap="square" rtlCol="0">
            <a:spAutoFit/>
          </a:bodyPr>
          <a:lstStyle/>
          <a:p>
            <a:r>
              <a:rPr lang="de-AT" sz="1050" i="1" dirty="0"/>
              <a:t>1) Ilo A., Schultis D.-L., 2022, „A </a:t>
            </a:r>
            <a:r>
              <a:rPr lang="de-AT" sz="1050" i="1" dirty="0" err="1"/>
              <a:t>Holistic</a:t>
            </a:r>
            <a:r>
              <a:rPr lang="de-AT" sz="1050" i="1" dirty="0"/>
              <a:t> Solution </a:t>
            </a:r>
            <a:r>
              <a:rPr lang="de-AT" sz="1050" i="1" dirty="0" err="1"/>
              <a:t>for</a:t>
            </a:r>
            <a:r>
              <a:rPr lang="de-AT" sz="1050" i="1" dirty="0"/>
              <a:t> Smart Grids </a:t>
            </a:r>
            <a:r>
              <a:rPr lang="de-AT" sz="1050" i="1" dirty="0" err="1"/>
              <a:t>based</a:t>
            </a:r>
            <a:r>
              <a:rPr lang="de-AT" sz="1050" i="1" dirty="0"/>
              <a:t> on LINK-</a:t>
            </a:r>
            <a:r>
              <a:rPr lang="de-AT" sz="1050" i="1" dirty="0" err="1"/>
              <a:t>Paradigm</a:t>
            </a:r>
            <a:r>
              <a:rPr lang="de-AT" sz="1050" i="1" dirty="0"/>
              <a:t>“, Springer, </a:t>
            </a:r>
            <a:br>
              <a:rPr lang="de-AT" sz="1050" i="1" dirty="0"/>
            </a:br>
            <a:r>
              <a:rPr lang="de-AT" sz="1050" i="1" dirty="0"/>
              <a:t>    </a:t>
            </a:r>
            <a:r>
              <a:rPr lang="de-AT" sz="1050" i="1" dirty="0">
                <a:hlinkClick r:id="rId3"/>
              </a:rPr>
              <a:t>https://doi.org/10.1007/978-3-030-81530-1</a:t>
            </a:r>
            <a:r>
              <a:rPr lang="de-AT" sz="1050" i="1" dirty="0"/>
              <a:t> </a:t>
            </a:r>
            <a:endParaRPr lang="cs-CZ" sz="1050" i="1" dirty="0"/>
          </a:p>
        </p:txBody>
      </p:sp>
      <p:grpSp>
        <p:nvGrpSpPr>
          <p:cNvPr id="21" name="Group 20">
            <a:extLst>
              <a:ext uri="{FF2B5EF4-FFF2-40B4-BE49-F238E27FC236}">
                <a16:creationId xmlns:a16="http://schemas.microsoft.com/office/drawing/2014/main" id="{5A411127-0D6E-A178-731A-B613F5CED908}"/>
              </a:ext>
            </a:extLst>
          </p:cNvPr>
          <p:cNvGrpSpPr/>
          <p:nvPr/>
        </p:nvGrpSpPr>
        <p:grpSpPr>
          <a:xfrm>
            <a:off x="891657" y="2362118"/>
            <a:ext cx="7917820" cy="2806920"/>
            <a:chOff x="865191" y="2370082"/>
            <a:chExt cx="7917820" cy="2806920"/>
          </a:xfrm>
        </p:grpSpPr>
        <p:pic>
          <p:nvPicPr>
            <p:cNvPr id="9" name="Obrázek 479">
              <a:extLst>
                <a:ext uri="{FF2B5EF4-FFF2-40B4-BE49-F238E27FC236}">
                  <a16:creationId xmlns:a16="http://schemas.microsoft.com/office/drawing/2014/main" id="{0ABB3543-E1C5-5E5C-D091-24BFE2C5D382}"/>
                </a:ext>
              </a:extLst>
            </p:cNvPr>
            <p:cNvPicPr/>
            <p:nvPr/>
          </p:nvPicPr>
          <p:blipFill rotWithShape="1">
            <a:blip r:embed="rId4"/>
            <a:srcRect l="47187"/>
            <a:stretch/>
          </p:blipFill>
          <p:spPr>
            <a:xfrm>
              <a:off x="5075546" y="2370082"/>
              <a:ext cx="3707465" cy="2806920"/>
            </a:xfrm>
            <a:prstGeom prst="rect">
              <a:avLst/>
            </a:prstGeom>
            <a:ln w="0">
              <a:noFill/>
            </a:ln>
          </p:spPr>
        </p:pic>
        <p:sp>
          <p:nvSpPr>
            <p:cNvPr id="18" name="Oval 17">
              <a:extLst>
                <a:ext uri="{FF2B5EF4-FFF2-40B4-BE49-F238E27FC236}">
                  <a16:creationId xmlns:a16="http://schemas.microsoft.com/office/drawing/2014/main" id="{4E61B445-5911-1A45-3656-6A7A33D3A019}"/>
                </a:ext>
              </a:extLst>
            </p:cNvPr>
            <p:cNvSpPr/>
            <p:nvPr/>
          </p:nvSpPr>
          <p:spPr>
            <a:xfrm>
              <a:off x="4710905" y="3864770"/>
              <a:ext cx="540544" cy="311944"/>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17" name="Obrázek 484">
              <a:extLst>
                <a:ext uri="{FF2B5EF4-FFF2-40B4-BE49-F238E27FC236}">
                  <a16:creationId xmlns:a16="http://schemas.microsoft.com/office/drawing/2014/main" id="{D18FC28A-EF74-4D9B-A958-9FE43C1566A7}"/>
                </a:ext>
              </a:extLst>
            </p:cNvPr>
            <p:cNvPicPr/>
            <p:nvPr/>
          </p:nvPicPr>
          <p:blipFill>
            <a:blip r:embed="rId5">
              <a:clrChange>
                <a:clrFrom>
                  <a:srgbClr val="FFFFFF"/>
                </a:clrFrom>
                <a:clrTo>
                  <a:srgbClr val="FFFFFF">
                    <a:alpha val="0"/>
                  </a:srgbClr>
                </a:clrTo>
              </a:clrChange>
              <a:extLst>
                <a:ext uri="{BEBA8EAE-BF5A-486C-A8C5-ECC9F3942E4B}">
                  <a14:imgProps xmlns:a14="http://schemas.microsoft.com/office/drawing/2010/main">
                    <a14:imgLayer r:embed="rId6">
                      <a14:imgEffect>
                        <a14:backgroundRemoval t="7450" b="90831" l="2051" r="97026">
                          <a14:foregroundMark x1="5026" y1="41261" x2="5026" y2="41261"/>
                          <a14:foregroundMark x1="48308" y1="21203" x2="48308" y2="21203"/>
                          <a14:foregroundMark x1="46974" y1="8023" x2="74051" y2="7450"/>
                          <a14:foregroundMark x1="74051" y1="7450" x2="64923" y2="31805"/>
                          <a14:foregroundMark x1="64923" y1="31805" x2="43897" y2="29226"/>
                          <a14:foregroundMark x1="43897" y1="29226" x2="49231" y2="11175"/>
                          <a14:foregroundMark x1="12718" y1="75645" x2="56205" y2="87393"/>
                          <a14:foregroundMark x1="56205" y1="87393" x2="78872" y2="79943"/>
                          <a14:foregroundMark x1="78872" y1="79943" x2="96103" y2="60172"/>
                          <a14:foregroundMark x1="96103" y1="60172" x2="81744" y2="20344"/>
                          <a14:foregroundMark x1="81744" y1="20344" x2="74359" y2="15473"/>
                          <a14:foregroundMark x1="47179" y1="16619" x2="9231" y2="36103"/>
                          <a14:foregroundMark x1="9231" y1="36103" x2="7282" y2="67622"/>
                          <a14:foregroundMark x1="7282" y1="67622" x2="51385" y2="91404"/>
                          <a14:foregroundMark x1="51385" y1="91404" x2="84308" y2="80229"/>
                          <a14:foregroundMark x1="84308" y1="80229" x2="94769" y2="61032"/>
                          <a14:foregroundMark x1="94769" y1="61032" x2="86256" y2="28653"/>
                          <a14:foregroundMark x1="86256" y1="28653" x2="85128" y2="28080"/>
                          <a14:foregroundMark x1="88718" y1="32378" x2="97026" y2="58453"/>
                          <a14:foregroundMark x1="97026" y1="58453" x2="93846" y2="59312"/>
                          <a14:foregroundMark x1="41333" y1="16046" x2="10462" y2="33811"/>
                          <a14:foregroundMark x1="10462" y1="33811" x2="2051" y2="57593"/>
                          <a14:foregroundMark x1="2051" y1="57593" x2="16000" y2="79370"/>
                          <a14:foregroundMark x1="16000" y1="79370" x2="40513" y2="88825"/>
                          <a14:foregroundMark x1="40513" y1="88825" x2="45231" y2="84241"/>
                        </a14:backgroundRemoval>
                      </a14:imgEffect>
                    </a14:imgLayer>
                  </a14:imgProps>
                </a:ext>
              </a:extLst>
            </a:blip>
            <a:stretch/>
          </p:blipFill>
          <p:spPr>
            <a:xfrm>
              <a:off x="865191" y="3155561"/>
              <a:ext cx="4480898" cy="1603324"/>
            </a:xfrm>
            <a:prstGeom prst="rect">
              <a:avLst/>
            </a:prstGeom>
            <a:ln w="0">
              <a:noFill/>
            </a:ln>
          </p:spPr>
        </p:pic>
      </p:grpSp>
      <p:sp>
        <p:nvSpPr>
          <p:cNvPr id="20" name="TextBox 19">
            <a:extLst>
              <a:ext uri="{FF2B5EF4-FFF2-40B4-BE49-F238E27FC236}">
                <a16:creationId xmlns:a16="http://schemas.microsoft.com/office/drawing/2014/main" id="{66009F18-DB5D-8D5C-4510-A2D7884F8232}"/>
              </a:ext>
            </a:extLst>
          </p:cNvPr>
          <p:cNvSpPr txBox="1"/>
          <p:nvPr/>
        </p:nvSpPr>
        <p:spPr>
          <a:xfrm>
            <a:off x="593717" y="4968201"/>
            <a:ext cx="8615059" cy="1338828"/>
          </a:xfrm>
          <a:prstGeom prst="rect">
            <a:avLst/>
          </a:prstGeom>
          <a:noFill/>
        </p:spPr>
        <p:txBody>
          <a:bodyPr wrap="square">
            <a:spAutoFit/>
          </a:bodyPr>
          <a:lstStyle/>
          <a:p>
            <a:pPr>
              <a:lnSpc>
                <a:spcPct val="90000"/>
              </a:lnSpc>
              <a:spcBef>
                <a:spcPts val="360"/>
              </a:spcBef>
              <a:tabLst>
                <a:tab pos="0" algn="l"/>
              </a:tabLst>
            </a:pPr>
            <a:r>
              <a:rPr lang="en-GB" sz="1800" b="1" strike="noStrike" spc="-1" dirty="0">
                <a:latin typeface="Arial"/>
                <a:ea typeface="DejaVu Sans"/>
              </a:rPr>
              <a:t>Energy Supply Chain Net</a:t>
            </a:r>
            <a:r>
              <a:rPr lang="en-GB" sz="1800" b="0" i="1" strike="noStrike" spc="-1" dirty="0">
                <a:latin typeface="Arial"/>
                <a:ea typeface="DejaVu Sans"/>
              </a:rPr>
              <a:t> </a:t>
            </a:r>
            <a:r>
              <a:rPr lang="en-GB" sz="1800" b="0" strike="noStrike" spc="-1" dirty="0">
                <a:solidFill>
                  <a:srgbClr val="000000"/>
                </a:solidFill>
                <a:latin typeface="Arial"/>
                <a:ea typeface="DejaVu Sans"/>
              </a:rPr>
              <a:t>is an holistic technical model for power systems that consists of a set of automated power grids, intended for chain links, which fit into one an-other to establish a flexible and reliable electrical connection. Each individual link or a link-bundle operates autonomously and have contractual arrangements with other relevant boundary links or link-bundles.</a:t>
            </a:r>
            <a:endParaRPr lang="cs-CZ" sz="1800" b="0" strike="noStrike" spc="-1" dirty="0">
              <a:latin typeface="Arial"/>
            </a:endParaRPr>
          </a:p>
        </p:txBody>
      </p:sp>
      <p:sp>
        <p:nvSpPr>
          <p:cNvPr id="16" name="TextBox 15">
            <a:extLst>
              <a:ext uri="{FF2B5EF4-FFF2-40B4-BE49-F238E27FC236}">
                <a16:creationId xmlns:a16="http://schemas.microsoft.com/office/drawing/2014/main" id="{6802F357-DAC0-B2C6-1803-4DF4AA230A74}"/>
              </a:ext>
            </a:extLst>
          </p:cNvPr>
          <p:cNvSpPr txBox="1"/>
          <p:nvPr/>
        </p:nvSpPr>
        <p:spPr>
          <a:xfrm>
            <a:off x="541641" y="1882735"/>
            <a:ext cx="8770088" cy="646331"/>
          </a:xfrm>
          <a:prstGeom prst="rect">
            <a:avLst/>
          </a:prstGeom>
          <a:noFill/>
        </p:spPr>
        <p:txBody>
          <a:bodyPr wrap="square">
            <a:spAutoFit/>
          </a:bodyPr>
          <a:lstStyle/>
          <a:p>
            <a:pPr>
              <a:lnSpc>
                <a:spcPct val="100000"/>
              </a:lnSpc>
            </a:pPr>
            <a:r>
              <a:rPr lang="de-AT" sz="1800" b="1" strike="noStrike" spc="-1" dirty="0">
                <a:latin typeface="Arial"/>
                <a:ea typeface="DejaVu Sans"/>
              </a:rPr>
              <a:t>Grids </a:t>
            </a:r>
            <a:r>
              <a:rPr lang="de-AT" sz="1800" b="1" strike="noStrike" spc="-1" dirty="0" err="1">
                <a:latin typeface="Arial"/>
                <a:ea typeface="DejaVu Sans"/>
              </a:rPr>
              <a:t>have</a:t>
            </a:r>
            <a:r>
              <a:rPr lang="de-AT" sz="1800" b="1" strike="noStrike" spc="-1" dirty="0">
                <a:latin typeface="Arial"/>
                <a:ea typeface="DejaVu Sans"/>
              </a:rPr>
              <a:t> a </a:t>
            </a:r>
            <a:r>
              <a:rPr lang="de-AT" sz="1800" b="1" strike="noStrike" spc="-1" dirty="0" err="1">
                <a:latin typeface="Arial"/>
                <a:ea typeface="DejaVu Sans"/>
              </a:rPr>
              <a:t>fractal</a:t>
            </a:r>
            <a:r>
              <a:rPr lang="de-AT" sz="1800" b="1" strike="noStrike" spc="-1" dirty="0">
                <a:latin typeface="Arial"/>
                <a:ea typeface="DejaVu Sans"/>
              </a:rPr>
              <a:t> </a:t>
            </a:r>
            <a:r>
              <a:rPr lang="de-AT" sz="1800" b="1" strike="noStrike" spc="-1" dirty="0" err="1">
                <a:latin typeface="Arial"/>
                <a:ea typeface="DejaVu Sans"/>
              </a:rPr>
              <a:t>structure</a:t>
            </a:r>
            <a:r>
              <a:rPr lang="de-AT" b="1" spc="-1" dirty="0">
                <a:latin typeface="Arial"/>
                <a:ea typeface="DejaVu Sans"/>
              </a:rPr>
              <a:t>. </a:t>
            </a:r>
            <a:r>
              <a:rPr lang="cs-CZ" sz="1800" b="0" strike="noStrike" spc="-1" dirty="0">
                <a:solidFill>
                  <a:srgbClr val="000000"/>
                </a:solidFill>
                <a:latin typeface="Arial"/>
                <a:ea typeface="DejaVu Sans"/>
              </a:rPr>
              <a:t>The fractal pattern of the power system </a:t>
            </a:r>
            <a:r>
              <a:rPr lang="de-AT" sz="1800" b="0" strike="noStrike" spc="-1" dirty="0" err="1">
                <a:solidFill>
                  <a:srgbClr val="000000"/>
                </a:solidFill>
                <a:latin typeface="Arial"/>
                <a:ea typeface="DejaVu Sans"/>
              </a:rPr>
              <a:t>is</a:t>
            </a:r>
            <a:r>
              <a:rPr lang="de-AT" sz="1800" b="0" strike="noStrike" spc="-1" dirty="0">
                <a:solidFill>
                  <a:srgbClr val="000000"/>
                </a:solidFill>
                <a:latin typeface="Arial"/>
                <a:ea typeface="DejaVu Sans"/>
              </a:rPr>
              <a:t> </a:t>
            </a:r>
            <a:r>
              <a:rPr lang="de-AT" sz="1800" b="0" strike="noStrike" spc="-1" dirty="0" err="1">
                <a:solidFill>
                  <a:srgbClr val="000000"/>
                </a:solidFill>
                <a:latin typeface="Arial"/>
                <a:ea typeface="DejaVu Sans"/>
              </a:rPr>
              <a:t>described</a:t>
            </a:r>
            <a:r>
              <a:rPr lang="de-AT" sz="1800" b="0" strike="noStrike" spc="-1" dirty="0">
                <a:solidFill>
                  <a:srgbClr val="000000"/>
                </a:solidFill>
                <a:latin typeface="Arial"/>
                <a:ea typeface="DejaVu Sans"/>
              </a:rPr>
              <a:t> in LINKS and </a:t>
            </a:r>
            <a:r>
              <a:rPr lang="de-AT" sz="1800" b="0" strike="noStrike" spc="-1" dirty="0" err="1">
                <a:solidFill>
                  <a:srgbClr val="000000"/>
                </a:solidFill>
                <a:latin typeface="Arial"/>
                <a:ea typeface="DejaVu Sans"/>
              </a:rPr>
              <a:t>applied</a:t>
            </a:r>
            <a:r>
              <a:rPr lang="de-AT" sz="1800" b="0" strike="noStrike" spc="-1" dirty="0">
                <a:solidFill>
                  <a:srgbClr val="000000"/>
                </a:solidFill>
                <a:latin typeface="Arial"/>
                <a:ea typeface="DejaVu Sans"/>
              </a:rPr>
              <a:t> on</a:t>
            </a:r>
            <a:r>
              <a:rPr lang="cs-CZ" sz="1800" b="0" strike="noStrike" spc="-1" dirty="0">
                <a:solidFill>
                  <a:srgbClr val="000000"/>
                </a:solidFill>
                <a:latin typeface="Arial"/>
                <a:ea typeface="DejaVu Sans"/>
              </a:rPr>
              <a:t> a</a:t>
            </a:r>
            <a:r>
              <a:rPr lang="de-AT" sz="1800" b="0" strike="noStrike" spc="-1" dirty="0" err="1">
                <a:solidFill>
                  <a:srgbClr val="000000"/>
                </a:solidFill>
                <a:latin typeface="Arial"/>
                <a:ea typeface="DejaVu Sans"/>
              </a:rPr>
              <a:t>ll</a:t>
            </a:r>
            <a:r>
              <a:rPr lang="cs-CZ" sz="1800" b="0" strike="noStrike" spc="-1" dirty="0">
                <a:solidFill>
                  <a:srgbClr val="000000"/>
                </a:solidFill>
                <a:latin typeface="Arial"/>
                <a:ea typeface="DejaVu Sans"/>
              </a:rPr>
              <a:t> </a:t>
            </a:r>
            <a:r>
              <a:rPr lang="de-AT" sz="1800" b="0" strike="noStrike" spc="-1" dirty="0" err="1">
                <a:solidFill>
                  <a:srgbClr val="000000"/>
                </a:solidFill>
                <a:latin typeface="Arial"/>
                <a:ea typeface="DejaVu Sans"/>
              </a:rPr>
              <a:t>defined</a:t>
            </a:r>
            <a:r>
              <a:rPr lang="de-AT" sz="1800" b="0" strike="noStrike" spc="-1" dirty="0">
                <a:solidFill>
                  <a:srgbClr val="000000"/>
                </a:solidFill>
                <a:latin typeface="Arial"/>
                <a:ea typeface="DejaVu Sans"/>
              </a:rPr>
              <a:t> power </a:t>
            </a:r>
            <a:r>
              <a:rPr lang="de-AT" sz="1800" b="0" strike="noStrike" spc="-1" dirty="0" err="1">
                <a:solidFill>
                  <a:srgbClr val="000000"/>
                </a:solidFill>
                <a:latin typeface="Arial"/>
                <a:ea typeface="DejaVu Sans"/>
              </a:rPr>
              <a:t>grid</a:t>
            </a:r>
            <a:r>
              <a:rPr lang="de-AT" sz="1800" b="0" strike="noStrike" spc="-1" dirty="0">
                <a:solidFill>
                  <a:srgbClr val="000000"/>
                </a:solidFill>
                <a:latin typeface="Arial"/>
                <a:ea typeface="DejaVu Sans"/>
              </a:rPr>
              <a:t> l</a:t>
            </a:r>
            <a:r>
              <a:rPr lang="cs-CZ" sz="1800" b="0" strike="noStrike" spc="-1" dirty="0">
                <a:solidFill>
                  <a:srgbClr val="000000"/>
                </a:solidFill>
                <a:latin typeface="Arial"/>
                <a:ea typeface="DejaVu Sans"/>
              </a:rPr>
              <a:t>evel</a:t>
            </a:r>
            <a:r>
              <a:rPr lang="de-AT" sz="1800" b="0" strike="noStrike" spc="-1" dirty="0">
                <a:solidFill>
                  <a:srgbClr val="000000"/>
                </a:solidFill>
                <a:latin typeface="Arial"/>
                <a:ea typeface="DejaVu Sans"/>
              </a:rPr>
              <a:t>s</a:t>
            </a:r>
            <a:r>
              <a:rPr lang="cs-CZ" sz="1800" b="0" strike="noStrike" spc="-1" dirty="0">
                <a:solidFill>
                  <a:srgbClr val="000000"/>
                </a:solidFill>
                <a:latin typeface="Arial"/>
                <a:ea typeface="DejaVu Sans"/>
              </a:rPr>
              <a:t>:</a:t>
            </a:r>
            <a:endParaRPr lang="cs-CZ" sz="1800" b="0" strike="noStrike" spc="-1" dirty="0">
              <a:latin typeface="Arial"/>
            </a:endParaRPr>
          </a:p>
        </p:txBody>
      </p:sp>
      <p:sp>
        <p:nvSpPr>
          <p:cNvPr id="6" name="Oval 5">
            <a:extLst>
              <a:ext uri="{FF2B5EF4-FFF2-40B4-BE49-F238E27FC236}">
                <a16:creationId xmlns:a16="http://schemas.microsoft.com/office/drawing/2014/main" id="{97895030-E018-5AFF-27E5-EC43D9EBAC49}"/>
              </a:ext>
            </a:extLst>
          </p:cNvPr>
          <p:cNvSpPr/>
          <p:nvPr/>
        </p:nvSpPr>
        <p:spPr>
          <a:xfrm>
            <a:off x="6408420" y="3341521"/>
            <a:ext cx="129540" cy="485374"/>
          </a:xfrm>
          <a:prstGeom prst="ellipse">
            <a:avLst/>
          </a:prstGeom>
          <a:noFill/>
          <a:ln>
            <a:solidFill>
              <a:srgbClr val="CC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0" name="Oval 9">
            <a:extLst>
              <a:ext uri="{FF2B5EF4-FFF2-40B4-BE49-F238E27FC236}">
                <a16:creationId xmlns:a16="http://schemas.microsoft.com/office/drawing/2014/main" id="{5982CD12-EC31-4D54-70D1-21F423CC0D25}"/>
              </a:ext>
            </a:extLst>
          </p:cNvPr>
          <p:cNvSpPr/>
          <p:nvPr/>
        </p:nvSpPr>
        <p:spPr>
          <a:xfrm>
            <a:off x="6408420" y="3966410"/>
            <a:ext cx="129540" cy="485374"/>
          </a:xfrm>
          <a:prstGeom prst="ellipse">
            <a:avLst/>
          </a:prstGeom>
          <a:noFill/>
          <a:ln>
            <a:solidFill>
              <a:srgbClr val="CC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1" name="Oval 10">
            <a:extLst>
              <a:ext uri="{FF2B5EF4-FFF2-40B4-BE49-F238E27FC236}">
                <a16:creationId xmlns:a16="http://schemas.microsoft.com/office/drawing/2014/main" id="{57A9D130-280C-24AB-5340-6811E920134F}"/>
              </a:ext>
            </a:extLst>
          </p:cNvPr>
          <p:cNvSpPr/>
          <p:nvPr/>
        </p:nvSpPr>
        <p:spPr>
          <a:xfrm>
            <a:off x="6446520" y="4621501"/>
            <a:ext cx="68580" cy="256963"/>
          </a:xfrm>
          <a:prstGeom prst="ellipse">
            <a:avLst/>
          </a:prstGeom>
          <a:noFill/>
          <a:ln>
            <a:solidFill>
              <a:srgbClr val="CC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2" name="TextBox 11">
            <a:extLst>
              <a:ext uri="{FF2B5EF4-FFF2-40B4-BE49-F238E27FC236}">
                <a16:creationId xmlns:a16="http://schemas.microsoft.com/office/drawing/2014/main" id="{EA746E54-0893-8B4A-8951-4C1CE012B7F2}"/>
              </a:ext>
            </a:extLst>
          </p:cNvPr>
          <p:cNvSpPr txBox="1"/>
          <p:nvPr/>
        </p:nvSpPr>
        <p:spPr>
          <a:xfrm>
            <a:off x="9526800" y="103578"/>
            <a:ext cx="304800" cy="369332"/>
          </a:xfrm>
          <a:prstGeom prst="rect">
            <a:avLst/>
          </a:prstGeom>
          <a:noFill/>
        </p:spPr>
        <p:txBody>
          <a:bodyPr wrap="square" rtlCol="0">
            <a:spAutoFit/>
          </a:bodyPr>
          <a:lstStyle/>
          <a:p>
            <a:fld id="{42CC3F08-9FFC-46FD-96C4-CA61902EE56F}" type="slidenum">
              <a:rPr lang="cs-CZ" smtClean="0"/>
              <a:t>7</a:t>
            </a:fld>
            <a:endParaRPr lang="cs-CZ" dirty="0"/>
          </a:p>
        </p:txBody>
      </p:sp>
    </p:spTree>
    <p:extLst>
      <p:ext uri="{BB962C8B-B14F-4D97-AF65-F5344CB8AC3E}">
        <p14:creationId xmlns:p14="http://schemas.microsoft.com/office/powerpoint/2010/main" val="26716223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Grafik 5">
            <a:extLst>
              <a:ext uri="{FF2B5EF4-FFF2-40B4-BE49-F238E27FC236}">
                <a16:creationId xmlns:a16="http://schemas.microsoft.com/office/drawing/2014/main" id="{C2EEDED9-B2C0-2CD6-0C93-6D77E4F53866}"/>
              </a:ext>
            </a:extLst>
          </p:cNvPr>
          <p:cNvPicPr>
            <a:picLocks noChangeAspect="1"/>
          </p:cNvPicPr>
          <p:nvPr/>
        </p:nvPicPr>
        <p:blipFill>
          <a:blip r:embed="rId3"/>
          <a:stretch>
            <a:fillRect/>
          </a:stretch>
        </p:blipFill>
        <p:spPr>
          <a:xfrm>
            <a:off x="5144400" y="2427023"/>
            <a:ext cx="3998436" cy="1693149"/>
          </a:xfrm>
          <a:prstGeom prst="rect">
            <a:avLst/>
          </a:prstGeom>
        </p:spPr>
      </p:pic>
      <p:sp>
        <p:nvSpPr>
          <p:cNvPr id="5" name="Rectangle 4">
            <a:extLst>
              <a:ext uri="{FF2B5EF4-FFF2-40B4-BE49-F238E27FC236}">
                <a16:creationId xmlns:a16="http://schemas.microsoft.com/office/drawing/2014/main" id="{E40A73D8-7D68-A239-E911-93D0F708C14D}"/>
              </a:ext>
            </a:extLst>
          </p:cNvPr>
          <p:cNvSpPr/>
          <p:nvPr/>
        </p:nvSpPr>
        <p:spPr>
          <a:xfrm>
            <a:off x="8819909" y="5882761"/>
            <a:ext cx="1086091" cy="9752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51" name="TextShape 2"/>
          <p:cNvSpPr/>
          <p:nvPr/>
        </p:nvSpPr>
        <p:spPr>
          <a:xfrm>
            <a:off x="722160" y="635400"/>
            <a:ext cx="8844480" cy="4806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rmAutofit/>
          </a:bodyPr>
          <a:lstStyle/>
          <a:p>
            <a:pPr>
              <a:lnSpc>
                <a:spcPct val="100000"/>
              </a:lnSpc>
            </a:pPr>
            <a:r>
              <a:rPr lang="en-GB" sz="2400" b="0" strike="noStrike" spc="-1" dirty="0">
                <a:solidFill>
                  <a:srgbClr val="000000"/>
                </a:solidFill>
                <a:latin typeface="Arial"/>
                <a:ea typeface="DejaVu Sans"/>
              </a:rPr>
              <a:t>B) Available and Necessary Technologies II</a:t>
            </a:r>
            <a:endParaRPr lang="en-GB" sz="2400" b="0" strike="noStrike" spc="-1" dirty="0">
              <a:latin typeface="Arial"/>
            </a:endParaRPr>
          </a:p>
        </p:txBody>
      </p:sp>
      <p:sp>
        <p:nvSpPr>
          <p:cNvPr id="852" name="TextShape 3"/>
          <p:cNvSpPr/>
          <p:nvPr/>
        </p:nvSpPr>
        <p:spPr>
          <a:xfrm>
            <a:off x="0" y="6318720"/>
            <a:ext cx="383760" cy="3643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pPr>
            <a:fld id="{6BCA1010-259C-4F11-8658-C51044D2E12B}" type="slidenum">
              <a:rPr lang="en-GB" sz="800" b="0" strike="noStrike" spc="-1" smtClean="0">
                <a:solidFill>
                  <a:srgbClr val="ADA7A7"/>
                </a:solidFill>
                <a:latin typeface="Calibri"/>
              </a:rPr>
              <a:t>8</a:t>
            </a:fld>
            <a:endParaRPr lang="en-GB" sz="800" b="0" strike="noStrike" spc="-1" dirty="0">
              <a:latin typeface="Arial"/>
            </a:endParaRPr>
          </a:p>
        </p:txBody>
      </p:sp>
      <p:sp>
        <p:nvSpPr>
          <p:cNvPr id="4" name="Rectangle 4">
            <a:extLst>
              <a:ext uri="{FF2B5EF4-FFF2-40B4-BE49-F238E27FC236}">
                <a16:creationId xmlns:a16="http://schemas.microsoft.com/office/drawing/2014/main" id="{A9A72612-D5E0-A8F8-5A1F-8215A8110025}"/>
              </a:ext>
            </a:extLst>
          </p:cNvPr>
          <p:cNvSpPr>
            <a:spLocks noChangeArrowheads="1"/>
          </p:cNvSpPr>
          <p:nvPr/>
        </p:nvSpPr>
        <p:spPr bwMode="auto">
          <a:xfrm>
            <a:off x="4786947" y="228169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dirty="0"/>
          </a:p>
        </p:txBody>
      </p:sp>
      <p:sp>
        <p:nvSpPr>
          <p:cNvPr id="3" name="Rectangle 2">
            <a:extLst>
              <a:ext uri="{FF2B5EF4-FFF2-40B4-BE49-F238E27FC236}">
                <a16:creationId xmlns:a16="http://schemas.microsoft.com/office/drawing/2014/main" id="{49FD2518-9F8D-0B9B-645C-DE71D6F8F6E4}"/>
              </a:ext>
            </a:extLst>
          </p:cNvPr>
          <p:cNvSpPr>
            <a:spLocks noChangeArrowheads="1"/>
          </p:cNvSpPr>
          <p:nvPr/>
        </p:nvSpPr>
        <p:spPr bwMode="auto">
          <a:xfrm>
            <a:off x="108584" y="-76375"/>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dirty="0"/>
          </a:p>
        </p:txBody>
      </p:sp>
      <p:sp>
        <p:nvSpPr>
          <p:cNvPr id="2" name="CustomShape 4">
            <a:extLst>
              <a:ext uri="{FF2B5EF4-FFF2-40B4-BE49-F238E27FC236}">
                <a16:creationId xmlns:a16="http://schemas.microsoft.com/office/drawing/2014/main" id="{E33E68BB-1A97-E9B0-871A-B28B0FA376A7}"/>
              </a:ext>
            </a:extLst>
          </p:cNvPr>
          <p:cNvSpPr/>
          <p:nvPr/>
        </p:nvSpPr>
        <p:spPr>
          <a:xfrm>
            <a:off x="4802751" y="1729150"/>
            <a:ext cx="4763889" cy="921876"/>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gn="ctr">
              <a:lnSpc>
                <a:spcPct val="100000"/>
              </a:lnSpc>
            </a:pPr>
            <a:r>
              <a:rPr lang="en-GB" sz="1800" b="1" strike="noStrike" spc="-1" dirty="0">
                <a:solidFill>
                  <a:srgbClr val="000000"/>
                </a:solidFill>
                <a:latin typeface="Arial"/>
                <a:ea typeface="DejaVu Sans"/>
              </a:rPr>
              <a:t>Maximal usage of available grid capacity </a:t>
            </a:r>
            <a:r>
              <a:rPr lang="en-GB" b="1" spc="-1" dirty="0">
                <a:solidFill>
                  <a:srgbClr val="000000"/>
                </a:solidFill>
                <a:latin typeface="Arial"/>
                <a:ea typeface="DejaVu Sans"/>
              </a:rPr>
              <a:t>to promote implementation of DERs</a:t>
            </a:r>
            <a:endParaRPr lang="en-GB" sz="1800" b="0" strike="noStrike" spc="-1" dirty="0">
              <a:latin typeface="Arial"/>
            </a:endParaRPr>
          </a:p>
          <a:p>
            <a:pPr>
              <a:lnSpc>
                <a:spcPct val="100000"/>
              </a:lnSpc>
            </a:pPr>
            <a:endParaRPr lang="en-GB" sz="1800" b="0" strike="noStrike" spc="-1" dirty="0">
              <a:latin typeface="Arial"/>
            </a:endParaRPr>
          </a:p>
        </p:txBody>
      </p:sp>
      <p:sp>
        <p:nvSpPr>
          <p:cNvPr id="6" name="CustomShape 4">
            <a:extLst>
              <a:ext uri="{FF2B5EF4-FFF2-40B4-BE49-F238E27FC236}">
                <a16:creationId xmlns:a16="http://schemas.microsoft.com/office/drawing/2014/main" id="{8BA52883-0434-5ED4-44E5-84BCC89ED837}"/>
              </a:ext>
            </a:extLst>
          </p:cNvPr>
          <p:cNvSpPr/>
          <p:nvPr/>
        </p:nvSpPr>
        <p:spPr>
          <a:xfrm>
            <a:off x="965043" y="1729150"/>
            <a:ext cx="2960038" cy="921876"/>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gn="ctr">
              <a:lnSpc>
                <a:spcPct val="100000"/>
              </a:lnSpc>
            </a:pPr>
            <a:r>
              <a:rPr lang="en-GB" sz="1800" b="1" strike="noStrike" spc="-1" dirty="0">
                <a:solidFill>
                  <a:srgbClr val="000000"/>
                </a:solidFill>
                <a:latin typeface="Arial"/>
                <a:ea typeface="DejaVu Sans"/>
              </a:rPr>
              <a:t>Standardized information flow realizes data protection by design</a:t>
            </a:r>
            <a:endParaRPr lang="en-GB" sz="1800" b="0" strike="noStrike" spc="-1" dirty="0">
              <a:latin typeface="Arial"/>
            </a:endParaRPr>
          </a:p>
        </p:txBody>
      </p:sp>
      <p:sp>
        <p:nvSpPr>
          <p:cNvPr id="8" name="TextBox 7">
            <a:extLst>
              <a:ext uri="{FF2B5EF4-FFF2-40B4-BE49-F238E27FC236}">
                <a16:creationId xmlns:a16="http://schemas.microsoft.com/office/drawing/2014/main" id="{448DF3D5-F0EB-3FCB-686C-B02DEC56F170}"/>
              </a:ext>
            </a:extLst>
          </p:cNvPr>
          <p:cNvSpPr txBox="1"/>
          <p:nvPr/>
        </p:nvSpPr>
        <p:spPr>
          <a:xfrm>
            <a:off x="9526800" y="103578"/>
            <a:ext cx="304800" cy="369332"/>
          </a:xfrm>
          <a:prstGeom prst="rect">
            <a:avLst/>
          </a:prstGeom>
          <a:noFill/>
        </p:spPr>
        <p:txBody>
          <a:bodyPr wrap="square" rtlCol="0">
            <a:spAutoFit/>
          </a:bodyPr>
          <a:lstStyle/>
          <a:p>
            <a:fld id="{42CC3F08-9FFC-46FD-96C4-CA61902EE56F}" type="slidenum">
              <a:rPr lang="cs-CZ" smtClean="0"/>
              <a:t>8</a:t>
            </a:fld>
            <a:endParaRPr lang="cs-CZ" dirty="0"/>
          </a:p>
        </p:txBody>
      </p:sp>
      <p:pic>
        <p:nvPicPr>
          <p:cNvPr id="9" name="Grafik 3">
            <a:extLst>
              <a:ext uri="{FF2B5EF4-FFF2-40B4-BE49-F238E27FC236}">
                <a16:creationId xmlns:a16="http://schemas.microsoft.com/office/drawing/2014/main" id="{0CCB0609-3772-2D69-BAD4-17879CCF1B4E}"/>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4983553" y="4050073"/>
            <a:ext cx="4473533" cy="2632967"/>
          </a:xfrm>
          <a:prstGeom prst="rect">
            <a:avLst/>
          </a:prstGeom>
        </p:spPr>
      </p:pic>
      <p:pic>
        <p:nvPicPr>
          <p:cNvPr id="16" name="Grafik 4">
            <a:extLst>
              <a:ext uri="{FF2B5EF4-FFF2-40B4-BE49-F238E27FC236}">
                <a16:creationId xmlns:a16="http://schemas.microsoft.com/office/drawing/2014/main" id="{3E31D89C-FD62-C383-4BDA-D091EE384735}"/>
              </a:ext>
            </a:extLst>
          </p:cNvPr>
          <p:cNvPicPr/>
          <p:nvPr/>
        </p:nvPicPr>
        <p:blipFill>
          <a:blip r:embed="rId5" cstate="print">
            <a:extLst>
              <a:ext uri="{28A0092B-C50C-407E-A947-70E740481C1C}">
                <a14:useLocalDpi xmlns:a14="http://schemas.microsoft.com/office/drawing/2010/main" val="0"/>
              </a:ext>
            </a:extLst>
          </a:blip>
          <a:stretch>
            <a:fillRect/>
          </a:stretch>
        </p:blipFill>
        <p:spPr>
          <a:xfrm>
            <a:off x="545470" y="2857949"/>
            <a:ext cx="3694934" cy="3364651"/>
          </a:xfrm>
          <a:prstGeom prst="rect">
            <a:avLst/>
          </a:prstGeom>
        </p:spPr>
      </p:pic>
      <p:pic>
        <p:nvPicPr>
          <p:cNvPr id="7" name="Picture 6">
            <a:extLst>
              <a:ext uri="{FF2B5EF4-FFF2-40B4-BE49-F238E27FC236}">
                <a16:creationId xmlns:a16="http://schemas.microsoft.com/office/drawing/2014/main" id="{296F66B1-E03B-8471-4347-7AC7C9CEC5E2}"/>
              </a:ext>
            </a:extLst>
          </p:cNvPr>
          <p:cNvPicPr>
            <a:picLocks noChangeAspect="1"/>
          </p:cNvPicPr>
          <p:nvPr/>
        </p:nvPicPr>
        <p:blipFill>
          <a:blip r:embed="rId6"/>
          <a:stretch>
            <a:fillRect/>
          </a:stretch>
        </p:blipFill>
        <p:spPr>
          <a:xfrm>
            <a:off x="119819" y="6421356"/>
            <a:ext cx="1359869" cy="314065"/>
          </a:xfrm>
          <a:prstGeom prst="rect">
            <a:avLst/>
          </a:prstGeom>
        </p:spPr>
      </p:pic>
    </p:spTree>
    <p:extLst>
      <p:ext uri="{BB962C8B-B14F-4D97-AF65-F5344CB8AC3E}">
        <p14:creationId xmlns:p14="http://schemas.microsoft.com/office/powerpoint/2010/main" val="19045668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40A73D8-7D68-A239-E911-93D0F708C14D}"/>
              </a:ext>
            </a:extLst>
          </p:cNvPr>
          <p:cNvSpPr/>
          <p:nvPr/>
        </p:nvSpPr>
        <p:spPr>
          <a:xfrm>
            <a:off x="8819909" y="5882761"/>
            <a:ext cx="1086091" cy="9752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851" name="TextShape 2"/>
          <p:cNvSpPr/>
          <p:nvPr/>
        </p:nvSpPr>
        <p:spPr>
          <a:xfrm>
            <a:off x="722160" y="635400"/>
            <a:ext cx="8844480" cy="4806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rmAutofit/>
          </a:bodyPr>
          <a:lstStyle/>
          <a:p>
            <a:pPr>
              <a:lnSpc>
                <a:spcPct val="100000"/>
              </a:lnSpc>
            </a:pPr>
            <a:r>
              <a:rPr lang="en-GB" sz="2400" b="0" strike="noStrike" spc="-1" dirty="0">
                <a:solidFill>
                  <a:srgbClr val="000000"/>
                </a:solidFill>
                <a:latin typeface="Arial"/>
                <a:ea typeface="DejaVu Sans"/>
              </a:rPr>
              <a:t>B) Available and Necessary </a:t>
            </a:r>
            <a:r>
              <a:rPr lang="de-AT" sz="2400" b="0" strike="noStrike" spc="-1" dirty="0">
                <a:solidFill>
                  <a:srgbClr val="000000"/>
                </a:solidFill>
                <a:latin typeface="Arial"/>
                <a:ea typeface="DejaVu Sans"/>
              </a:rPr>
              <a:t>Technologies III</a:t>
            </a:r>
            <a:endParaRPr lang="cs-CZ" sz="2400" b="0" strike="noStrike" spc="-1" dirty="0">
              <a:latin typeface="Arial"/>
            </a:endParaRPr>
          </a:p>
        </p:txBody>
      </p:sp>
      <p:sp>
        <p:nvSpPr>
          <p:cNvPr id="4" name="Rectangle 4">
            <a:extLst>
              <a:ext uri="{FF2B5EF4-FFF2-40B4-BE49-F238E27FC236}">
                <a16:creationId xmlns:a16="http://schemas.microsoft.com/office/drawing/2014/main" id="{A9A72612-D5E0-A8F8-5A1F-8215A8110025}"/>
              </a:ext>
            </a:extLst>
          </p:cNvPr>
          <p:cNvSpPr>
            <a:spLocks noChangeArrowheads="1"/>
          </p:cNvSpPr>
          <p:nvPr/>
        </p:nvSpPr>
        <p:spPr bwMode="auto">
          <a:xfrm>
            <a:off x="4786947" y="2466360"/>
            <a:ext cx="9906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cs-CZ"/>
          </a:p>
        </p:txBody>
      </p:sp>
      <p:sp>
        <p:nvSpPr>
          <p:cNvPr id="3" name="Rectangle 2">
            <a:extLst>
              <a:ext uri="{FF2B5EF4-FFF2-40B4-BE49-F238E27FC236}">
                <a16:creationId xmlns:a16="http://schemas.microsoft.com/office/drawing/2014/main" id="{49FD2518-9F8D-0B9B-645C-DE71D6F8F6E4}"/>
              </a:ext>
            </a:extLst>
          </p:cNvPr>
          <p:cNvSpPr>
            <a:spLocks noChangeArrowheads="1"/>
          </p:cNvSpPr>
          <p:nvPr/>
        </p:nvSpPr>
        <p:spPr bwMode="auto">
          <a:xfrm>
            <a:off x="108584" y="108291"/>
            <a:ext cx="9906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cs-CZ"/>
          </a:p>
        </p:txBody>
      </p:sp>
      <p:sp>
        <p:nvSpPr>
          <p:cNvPr id="6" name="CustomShape 4">
            <a:extLst>
              <a:ext uri="{FF2B5EF4-FFF2-40B4-BE49-F238E27FC236}">
                <a16:creationId xmlns:a16="http://schemas.microsoft.com/office/drawing/2014/main" id="{8BA52883-0434-5ED4-44E5-84BCC89ED837}"/>
              </a:ext>
            </a:extLst>
          </p:cNvPr>
          <p:cNvSpPr/>
          <p:nvPr/>
        </p:nvSpPr>
        <p:spPr>
          <a:xfrm>
            <a:off x="541641" y="1569442"/>
            <a:ext cx="8692429" cy="1198875"/>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de-AT" sz="1800" b="1" strike="noStrike" spc="-1" dirty="0">
                <a:solidFill>
                  <a:srgbClr val="000000"/>
                </a:solidFill>
                <a:latin typeface="Arial"/>
                <a:ea typeface="DejaVu Sans"/>
              </a:rPr>
              <a:t>Communication Technology Architecture</a:t>
            </a:r>
            <a:r>
              <a:rPr lang="de-AT" sz="1800" b="1" strike="noStrike" spc="-1" baseline="30000" dirty="0">
                <a:solidFill>
                  <a:srgbClr val="000000"/>
                </a:solidFill>
                <a:latin typeface="Arial"/>
                <a:ea typeface="DejaVu Sans"/>
              </a:rPr>
              <a:t>1</a:t>
            </a:r>
            <a:r>
              <a:rPr lang="de-AT" sz="1800" b="1" strike="noStrike" spc="-1" dirty="0">
                <a:solidFill>
                  <a:srgbClr val="000000"/>
                </a:solidFill>
                <a:latin typeface="Arial"/>
                <a:ea typeface="DejaVu Sans"/>
              </a:rPr>
              <a:t>:</a:t>
            </a:r>
            <a:endParaRPr lang="cs-CZ" sz="1800" b="0" strike="noStrike" spc="-1" dirty="0">
              <a:latin typeface="Arial"/>
            </a:endParaRPr>
          </a:p>
          <a:p>
            <a:pPr marL="285840" indent="-284040">
              <a:lnSpc>
                <a:spcPct val="100000"/>
              </a:lnSpc>
              <a:buClr>
                <a:srgbClr val="000000"/>
              </a:buClr>
              <a:buFont typeface="Arial"/>
              <a:buChar char="•"/>
            </a:pPr>
            <a:r>
              <a:rPr lang="de-AT" spc="-1" dirty="0">
                <a:solidFill>
                  <a:srgbClr val="000000"/>
                </a:solidFill>
                <a:latin typeface="Arial"/>
                <a:ea typeface="DejaVu Sans"/>
              </a:rPr>
              <a:t>Technological Link for Power Grid integration, e.g. realized with PLC</a:t>
            </a:r>
          </a:p>
          <a:p>
            <a:pPr marL="285840" indent="-284040">
              <a:lnSpc>
                <a:spcPct val="100000"/>
              </a:lnSpc>
              <a:buClr>
                <a:srgbClr val="000000"/>
              </a:buClr>
              <a:buFont typeface="Arial"/>
              <a:buChar char="•"/>
            </a:pPr>
            <a:r>
              <a:rPr lang="de-AT" sz="1800" b="0" strike="noStrike" spc="-1" dirty="0">
                <a:solidFill>
                  <a:srgbClr val="000000"/>
                </a:solidFill>
                <a:latin typeface="Arial"/>
                <a:ea typeface="DejaVu Sans"/>
              </a:rPr>
              <a:t>Market Link for connection to Energy Community (=Local Market), e.g. realized with fibre-to-home </a:t>
            </a:r>
            <a:endParaRPr lang="cs-CZ" sz="1800" b="0" strike="noStrike" spc="-1" dirty="0">
              <a:latin typeface="Arial"/>
            </a:endParaRPr>
          </a:p>
        </p:txBody>
      </p:sp>
      <p:pic>
        <p:nvPicPr>
          <p:cNvPr id="8" name="Picture 7">
            <a:extLst>
              <a:ext uri="{FF2B5EF4-FFF2-40B4-BE49-F238E27FC236}">
                <a16:creationId xmlns:a16="http://schemas.microsoft.com/office/drawing/2014/main" id="{E28E020F-C7B4-87CB-B8DF-2E54B3CFB29B}"/>
              </a:ext>
            </a:extLst>
          </p:cNvPr>
          <p:cNvPicPr>
            <a:picLocks noChangeAspect="1"/>
          </p:cNvPicPr>
          <p:nvPr/>
        </p:nvPicPr>
        <p:blipFill>
          <a:blip r:embed="rId3"/>
          <a:stretch>
            <a:fillRect/>
          </a:stretch>
        </p:blipFill>
        <p:spPr>
          <a:xfrm>
            <a:off x="2309874" y="2873418"/>
            <a:ext cx="6280035" cy="3638433"/>
          </a:xfrm>
          <a:prstGeom prst="rect">
            <a:avLst/>
          </a:prstGeom>
        </p:spPr>
      </p:pic>
      <p:sp>
        <p:nvSpPr>
          <p:cNvPr id="10" name="CustomShape 5">
            <a:extLst>
              <a:ext uri="{FF2B5EF4-FFF2-40B4-BE49-F238E27FC236}">
                <a16:creationId xmlns:a16="http://schemas.microsoft.com/office/drawing/2014/main" id="{429A465A-8F84-4B7A-D75F-3C8137414320}"/>
              </a:ext>
            </a:extLst>
          </p:cNvPr>
          <p:cNvSpPr/>
          <p:nvPr/>
        </p:nvSpPr>
        <p:spPr>
          <a:xfrm>
            <a:off x="882893" y="4089684"/>
            <a:ext cx="1426981" cy="463168"/>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50000"/>
              </a:lnSpc>
              <a:spcBef>
                <a:spcPts val="82"/>
              </a:spcBef>
              <a:tabLst>
                <a:tab pos="0" algn="l"/>
              </a:tabLst>
            </a:pPr>
            <a:r>
              <a:rPr lang="en-GB" sz="1800" b="1" strike="noStrike" spc="-1" dirty="0">
                <a:solidFill>
                  <a:srgbClr val="000000"/>
                </a:solidFill>
                <a:latin typeface="Arial"/>
                <a:ea typeface="DejaVu Sans"/>
              </a:rPr>
              <a:t>Overview:</a:t>
            </a:r>
            <a:endParaRPr lang="cs-CZ" sz="1800" b="0" strike="noStrike" spc="-1" dirty="0">
              <a:latin typeface="Arial"/>
            </a:endParaRPr>
          </a:p>
        </p:txBody>
      </p:sp>
      <p:sp>
        <p:nvSpPr>
          <p:cNvPr id="2" name="TextBox 1">
            <a:extLst>
              <a:ext uri="{FF2B5EF4-FFF2-40B4-BE49-F238E27FC236}">
                <a16:creationId xmlns:a16="http://schemas.microsoft.com/office/drawing/2014/main" id="{F7E24711-21AD-2A07-BF4E-E35370472241}"/>
              </a:ext>
            </a:extLst>
          </p:cNvPr>
          <p:cNvSpPr txBox="1"/>
          <p:nvPr/>
        </p:nvSpPr>
        <p:spPr>
          <a:xfrm>
            <a:off x="1316091" y="6222600"/>
            <a:ext cx="5203840" cy="415498"/>
          </a:xfrm>
          <a:prstGeom prst="rect">
            <a:avLst/>
          </a:prstGeom>
          <a:noFill/>
        </p:spPr>
        <p:txBody>
          <a:bodyPr wrap="square" rtlCol="0">
            <a:spAutoFit/>
          </a:bodyPr>
          <a:lstStyle/>
          <a:p>
            <a:r>
              <a:rPr lang="de-AT" sz="1050" i="1" dirty="0"/>
              <a:t>1) See „</a:t>
            </a:r>
            <a:r>
              <a:rPr lang="en-US" sz="1050" i="1" dirty="0"/>
              <a:t>LINK-ICT structure with communication guidelines between the actors within the electricity community</a:t>
            </a:r>
            <a:r>
              <a:rPr lang="de-AT" sz="1050" i="1" dirty="0"/>
              <a:t>“, 31.08.2022, </a:t>
            </a:r>
            <a:r>
              <a:rPr lang="de-AT" sz="1050" i="1" dirty="0" err="1"/>
              <a:t>available</a:t>
            </a:r>
            <a:r>
              <a:rPr lang="de-AT" sz="1050" i="1" dirty="0"/>
              <a:t> online </a:t>
            </a:r>
            <a:r>
              <a:rPr lang="de-AT" sz="1050" i="1" dirty="0">
                <a:hlinkClick r:id="rId4"/>
              </a:rPr>
              <a:t>www.ped-interact.eu</a:t>
            </a:r>
            <a:r>
              <a:rPr lang="de-AT" sz="1050" i="1" dirty="0"/>
              <a:t> </a:t>
            </a:r>
            <a:endParaRPr lang="cs-CZ" sz="1050" i="1" dirty="0"/>
          </a:p>
        </p:txBody>
      </p:sp>
      <p:sp>
        <p:nvSpPr>
          <p:cNvPr id="7" name="TextBox 6">
            <a:extLst>
              <a:ext uri="{FF2B5EF4-FFF2-40B4-BE49-F238E27FC236}">
                <a16:creationId xmlns:a16="http://schemas.microsoft.com/office/drawing/2014/main" id="{543B8838-9870-E01C-A93A-5236AE950ACD}"/>
              </a:ext>
            </a:extLst>
          </p:cNvPr>
          <p:cNvSpPr txBox="1"/>
          <p:nvPr/>
        </p:nvSpPr>
        <p:spPr>
          <a:xfrm>
            <a:off x="9526800" y="103578"/>
            <a:ext cx="304800" cy="369332"/>
          </a:xfrm>
          <a:prstGeom prst="rect">
            <a:avLst/>
          </a:prstGeom>
          <a:noFill/>
        </p:spPr>
        <p:txBody>
          <a:bodyPr wrap="square" rtlCol="0">
            <a:spAutoFit/>
          </a:bodyPr>
          <a:lstStyle/>
          <a:p>
            <a:fld id="{42CC3F08-9FFC-46FD-96C4-CA61902EE56F}" type="slidenum">
              <a:rPr lang="cs-CZ" smtClean="0"/>
              <a:t>9</a:t>
            </a:fld>
            <a:endParaRPr lang="cs-CZ" dirty="0"/>
          </a:p>
        </p:txBody>
      </p:sp>
    </p:spTree>
    <p:extLst>
      <p:ext uri="{BB962C8B-B14F-4D97-AF65-F5344CB8AC3E}">
        <p14:creationId xmlns:p14="http://schemas.microsoft.com/office/powerpoint/2010/main" val="336060553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INTERACT presentation template V2</Template>
  <TotalTime>1151</TotalTime>
  <Words>1460</Words>
  <Application>Microsoft Office PowerPoint</Application>
  <PresentationFormat>A4 Paper (210x297 mm)</PresentationFormat>
  <Paragraphs>158</Paragraphs>
  <Slides>16</Slides>
  <Notes>6</Notes>
  <HiddenSlides>0</HiddenSlides>
  <MMClips>0</MMClips>
  <ScaleCrop>false</ScaleCrop>
  <HeadingPairs>
    <vt:vector size="6" baseType="variant">
      <vt:variant>
        <vt:lpstr>Fonts Used</vt:lpstr>
      </vt:variant>
      <vt:variant>
        <vt:i4>5</vt:i4>
      </vt:variant>
      <vt:variant>
        <vt:lpstr>Theme</vt:lpstr>
      </vt:variant>
      <vt:variant>
        <vt:i4>7</vt:i4>
      </vt:variant>
      <vt:variant>
        <vt:lpstr>Slide Titles</vt:lpstr>
      </vt:variant>
      <vt:variant>
        <vt:i4>16</vt:i4>
      </vt:variant>
    </vt:vector>
  </HeadingPairs>
  <TitlesOfParts>
    <vt:vector size="28" baseType="lpstr">
      <vt:lpstr>Arial</vt:lpstr>
      <vt:lpstr>Calibri</vt:lpstr>
      <vt:lpstr>Symbol</vt:lpstr>
      <vt:lpstr>Times New Roman</vt:lpstr>
      <vt:lpstr>Wingdings</vt:lpstr>
      <vt:lpstr>Office Theme</vt:lpstr>
      <vt:lpstr>Office Theme</vt:lpstr>
      <vt:lpstr>Office Theme</vt:lpstr>
      <vt:lpstr>Office Theme</vt:lpstr>
      <vt:lpstr>Office Theme</vt:lpstr>
      <vt:lpstr>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subject/>
  <dc:creator>Markéta Adamcová</dc:creator>
  <dc:description/>
  <cp:lastModifiedBy>Helmut Bruckner</cp:lastModifiedBy>
  <cp:revision>35</cp:revision>
  <cp:lastPrinted>2023-02-16T17:41:10Z</cp:lastPrinted>
  <dcterms:created xsi:type="dcterms:W3CDTF">2021-06-10T19:10:21Z</dcterms:created>
  <dcterms:modified xsi:type="dcterms:W3CDTF">2023-02-16T17:41:16Z</dcterms:modified>
  <dc:language>cs-CZ</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0x010100AF3F3B2B8C230843B0564F07796201ED</vt:lpwstr>
  </property>
  <property fmtid="{D5CDD505-2E9C-101B-9397-08002B2CF9AE}" pid="3" name="Notes">
    <vt:r8>8</vt:r8>
  </property>
  <property fmtid="{D5CDD505-2E9C-101B-9397-08002B2CF9AE}" pid="4" name="Order">
    <vt:r8>8800</vt:r8>
  </property>
  <property fmtid="{D5CDD505-2E9C-101B-9397-08002B2CF9AE}" pid="5" name="PresentationFormat">
    <vt:lpwstr>A4 (210 × 297 mm)</vt:lpwstr>
  </property>
  <property fmtid="{D5CDD505-2E9C-101B-9397-08002B2CF9AE}" pid="6" name="Slides">
    <vt:r8>33</vt:r8>
  </property>
</Properties>
</file>