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67" r:id="rId2"/>
    <p:sldMasterId id="2147483665" r:id="rId3"/>
  </p:sldMasterIdLst>
  <p:notesMasterIdLst>
    <p:notesMasterId r:id="rId17"/>
  </p:notesMasterIdLst>
  <p:handoutMasterIdLst>
    <p:handoutMasterId r:id="rId18"/>
  </p:handoutMasterIdLst>
  <p:sldIdLst>
    <p:sldId id="256" r:id="rId4"/>
    <p:sldId id="260" r:id="rId5"/>
    <p:sldId id="269" r:id="rId6"/>
    <p:sldId id="266" r:id="rId7"/>
    <p:sldId id="261" r:id="rId8"/>
    <p:sldId id="262" r:id="rId9"/>
    <p:sldId id="270" r:id="rId10"/>
    <p:sldId id="263" r:id="rId11"/>
    <p:sldId id="265" r:id="rId12"/>
    <p:sldId id="272" r:id="rId13"/>
    <p:sldId id="267" r:id="rId14"/>
    <p:sldId id="268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1515"/>
    <a:srgbClr val="84D9E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24962c07e848bbea" providerId="LiveId" clId="{A8B276BC-7CD2-4FC4-AD0F-944B6D5445A8}"/>
    <pc:docChg chg="undo custSel addSld delSld modSld sldOrd">
      <pc:chgData name="" userId="24962c07e848bbea" providerId="LiveId" clId="{A8B276BC-7CD2-4FC4-AD0F-944B6D5445A8}" dt="2023-02-16T14:43:50.360" v="5979" actId="20577"/>
      <pc:docMkLst>
        <pc:docMk/>
      </pc:docMkLst>
      <pc:sldChg chg="modSp">
        <pc:chgData name="" userId="24962c07e848bbea" providerId="LiveId" clId="{A8B276BC-7CD2-4FC4-AD0F-944B6D5445A8}" dt="2023-02-16T14:43:50.360" v="5979" actId="20577"/>
        <pc:sldMkLst>
          <pc:docMk/>
          <pc:sldMk cId="2269692393" sldId="256"/>
        </pc:sldMkLst>
        <pc:spChg chg="mod">
          <ac:chgData name="" userId="24962c07e848bbea" providerId="LiveId" clId="{A8B276BC-7CD2-4FC4-AD0F-944B6D5445A8}" dt="2023-02-16T14:43:50.360" v="5979" actId="20577"/>
          <ac:spMkLst>
            <pc:docMk/>
            <pc:sldMk cId="2269692393" sldId="256"/>
            <ac:spMk id="3" creationId="{00000000-0000-0000-0000-000000000000}"/>
          </ac:spMkLst>
        </pc:spChg>
        <pc:spChg chg="mod">
          <ac:chgData name="" userId="24962c07e848bbea" providerId="LiveId" clId="{A8B276BC-7CD2-4FC4-AD0F-944B6D5445A8}" dt="2023-02-16T06:33:45.198" v="5886" actId="20577"/>
          <ac:spMkLst>
            <pc:docMk/>
            <pc:sldMk cId="2269692393" sldId="256"/>
            <ac:spMk id="4" creationId="{00000000-0000-0000-0000-000000000000}"/>
          </ac:spMkLst>
        </pc:spChg>
      </pc:sldChg>
      <pc:sldChg chg="modSp">
        <pc:chgData name="" userId="24962c07e848bbea" providerId="LiveId" clId="{A8B276BC-7CD2-4FC4-AD0F-944B6D5445A8}" dt="2023-02-16T06:34:03.993" v="5918" actId="20577"/>
        <pc:sldMkLst>
          <pc:docMk/>
          <pc:sldMk cId="2585674192" sldId="260"/>
        </pc:sldMkLst>
        <pc:spChg chg="mod">
          <ac:chgData name="" userId="24962c07e848bbea" providerId="LiveId" clId="{A8B276BC-7CD2-4FC4-AD0F-944B6D5445A8}" dt="2023-02-16T06:34:03.993" v="5918" actId="20577"/>
          <ac:spMkLst>
            <pc:docMk/>
            <pc:sldMk cId="2585674192" sldId="260"/>
            <ac:spMk id="2" creationId="{00000000-0000-0000-0000-000000000000}"/>
          </ac:spMkLst>
        </pc:spChg>
        <pc:spChg chg="mod">
          <ac:chgData name="" userId="24962c07e848bbea" providerId="LiveId" clId="{A8B276BC-7CD2-4FC4-AD0F-944B6D5445A8}" dt="2023-02-09T19:45:01.343" v="3093" actId="20577"/>
          <ac:spMkLst>
            <pc:docMk/>
            <pc:sldMk cId="2585674192" sldId="260"/>
            <ac:spMk id="5" creationId="{00000000-0000-0000-0000-000000000000}"/>
          </ac:spMkLst>
        </pc:spChg>
      </pc:sldChg>
      <pc:sldChg chg="delSp modSp">
        <pc:chgData name="" userId="24962c07e848bbea" providerId="LiveId" clId="{A8B276BC-7CD2-4FC4-AD0F-944B6D5445A8}" dt="2023-02-16T06:34:17.206" v="5936" actId="20577"/>
        <pc:sldMkLst>
          <pc:docMk/>
          <pc:sldMk cId="3720053144" sldId="261"/>
        </pc:sldMkLst>
        <pc:spChg chg="del">
          <ac:chgData name="" userId="24962c07e848bbea" providerId="LiveId" clId="{A8B276BC-7CD2-4FC4-AD0F-944B6D5445A8}" dt="2023-02-09T19:49:58.490" v="3645" actId="478"/>
          <ac:spMkLst>
            <pc:docMk/>
            <pc:sldMk cId="3720053144" sldId="261"/>
            <ac:spMk id="3" creationId="{7C20B1F4-6098-4E40-8E67-C1D26B250926}"/>
          </ac:spMkLst>
        </pc:spChg>
        <pc:spChg chg="mod">
          <ac:chgData name="" userId="24962c07e848bbea" providerId="LiveId" clId="{A8B276BC-7CD2-4FC4-AD0F-944B6D5445A8}" dt="2023-02-16T06:34:17.206" v="5936" actId="20577"/>
          <ac:spMkLst>
            <pc:docMk/>
            <pc:sldMk cId="3720053144" sldId="261"/>
            <ac:spMk id="5" creationId="{C6EF8153-E737-4B47-9F66-F3E3DEFB5F0A}"/>
          </ac:spMkLst>
        </pc:spChg>
        <pc:spChg chg="mod">
          <ac:chgData name="" userId="24962c07e848bbea" providerId="LiveId" clId="{A8B276BC-7CD2-4FC4-AD0F-944B6D5445A8}" dt="2023-02-08T14:14:10.200" v="866" actId="20577"/>
          <ac:spMkLst>
            <pc:docMk/>
            <pc:sldMk cId="3720053144" sldId="261"/>
            <ac:spMk id="10" creationId="{1C2B2040-F512-4AB6-A2F2-74A59E53E52E}"/>
          </ac:spMkLst>
        </pc:spChg>
        <pc:grpChg chg="del">
          <ac:chgData name="" userId="24962c07e848bbea" providerId="LiveId" clId="{A8B276BC-7CD2-4FC4-AD0F-944B6D5445A8}" dt="2023-02-09T19:49:56.939" v="3644" actId="478"/>
          <ac:grpSpMkLst>
            <pc:docMk/>
            <pc:sldMk cId="3720053144" sldId="261"/>
            <ac:grpSpMk id="27" creationId="{841E1653-EA06-4C0A-BB87-6DB066AF2BCF}"/>
          </ac:grpSpMkLst>
        </pc:grpChg>
      </pc:sldChg>
      <pc:sldChg chg="addSp delSp modSp">
        <pc:chgData name="" userId="24962c07e848bbea" providerId="LiveId" clId="{A8B276BC-7CD2-4FC4-AD0F-944B6D5445A8}" dt="2023-02-16T06:34:31.642" v="5946" actId="20577"/>
        <pc:sldMkLst>
          <pc:docMk/>
          <pc:sldMk cId="1592243209" sldId="262"/>
        </pc:sldMkLst>
        <pc:spChg chg="mod">
          <ac:chgData name="" userId="24962c07e848bbea" providerId="LiveId" clId="{A8B276BC-7CD2-4FC4-AD0F-944B6D5445A8}" dt="2023-02-09T21:48:44.499" v="4680" actId="20577"/>
          <ac:spMkLst>
            <pc:docMk/>
            <pc:sldMk cId="1592243209" sldId="262"/>
            <ac:spMk id="2" creationId="{23EC8EAE-731C-4437-A68F-A5029D3AC2C6}"/>
          </ac:spMkLst>
        </pc:spChg>
        <pc:spChg chg="del">
          <ac:chgData name="" userId="24962c07e848bbea" providerId="LiveId" clId="{A8B276BC-7CD2-4FC4-AD0F-944B6D5445A8}" dt="2023-02-09T21:46:26.510" v="4656" actId="478"/>
          <ac:spMkLst>
            <pc:docMk/>
            <pc:sldMk cId="1592243209" sldId="262"/>
            <ac:spMk id="3" creationId="{A96F585A-EE18-4AEB-818F-2A86D2C76D38}"/>
          </ac:spMkLst>
        </pc:spChg>
        <pc:spChg chg="mod">
          <ac:chgData name="" userId="24962c07e848bbea" providerId="LiveId" clId="{A8B276BC-7CD2-4FC4-AD0F-944B6D5445A8}" dt="2023-02-16T06:34:31.642" v="5946" actId="20577"/>
          <ac:spMkLst>
            <pc:docMk/>
            <pc:sldMk cId="1592243209" sldId="262"/>
            <ac:spMk id="5" creationId="{703578AE-6F01-465C-B4E7-16999015DCF5}"/>
          </ac:spMkLst>
        </pc:spChg>
        <pc:spChg chg="del">
          <ac:chgData name="" userId="24962c07e848bbea" providerId="LiveId" clId="{A8B276BC-7CD2-4FC4-AD0F-944B6D5445A8}" dt="2023-02-09T21:46:22.569" v="4655" actId="478"/>
          <ac:spMkLst>
            <pc:docMk/>
            <pc:sldMk cId="1592243209" sldId="262"/>
            <ac:spMk id="12" creationId="{74048D43-D80C-4E2F-BA94-D08396DD214A}"/>
          </ac:spMkLst>
        </pc:spChg>
        <pc:grpChg chg="del">
          <ac:chgData name="" userId="24962c07e848bbea" providerId="LiveId" clId="{A8B276BC-7CD2-4FC4-AD0F-944B6D5445A8}" dt="2023-02-09T21:46:27.604" v="4657" actId="478"/>
          <ac:grpSpMkLst>
            <pc:docMk/>
            <pc:sldMk cId="1592243209" sldId="262"/>
            <ac:grpSpMk id="8" creationId="{87C1BEA4-EA3A-42B9-8904-15A484EDADA5}"/>
          </ac:grpSpMkLst>
        </pc:grpChg>
        <pc:picChg chg="add mod">
          <ac:chgData name="" userId="24962c07e848bbea" providerId="LiveId" clId="{A8B276BC-7CD2-4FC4-AD0F-944B6D5445A8}" dt="2023-02-09T21:56:19.295" v="4687" actId="1076"/>
          <ac:picMkLst>
            <pc:docMk/>
            <pc:sldMk cId="1592243209" sldId="262"/>
            <ac:picMk id="3" creationId="{05016F6D-28A6-42FA-9D0D-DB5981A99344}"/>
          </ac:picMkLst>
        </pc:picChg>
        <pc:picChg chg="del">
          <ac:chgData name="" userId="24962c07e848bbea" providerId="LiveId" clId="{A8B276BC-7CD2-4FC4-AD0F-944B6D5445A8}" dt="2023-02-09T21:56:13.223" v="4681" actId="478"/>
          <ac:picMkLst>
            <pc:docMk/>
            <pc:sldMk cId="1592243209" sldId="262"/>
            <ac:picMk id="7" creationId="{21AF6969-E121-4260-ACDA-65A7C55A1FB1}"/>
          </ac:picMkLst>
        </pc:picChg>
      </pc:sldChg>
      <pc:sldChg chg="addSp delSp modSp modNotesTx">
        <pc:chgData name="" userId="24962c07e848bbea" providerId="LiveId" clId="{A8B276BC-7CD2-4FC4-AD0F-944B6D5445A8}" dt="2023-02-16T06:34:50.989" v="5951"/>
        <pc:sldMkLst>
          <pc:docMk/>
          <pc:sldMk cId="724634970" sldId="263"/>
        </pc:sldMkLst>
        <pc:spChg chg="mod">
          <ac:chgData name="" userId="24962c07e848bbea" providerId="LiveId" clId="{A8B276BC-7CD2-4FC4-AD0F-944B6D5445A8}" dt="2023-02-09T20:00:06.987" v="4351" actId="1036"/>
          <ac:spMkLst>
            <pc:docMk/>
            <pc:sldMk cId="724634970" sldId="263"/>
            <ac:spMk id="2" creationId="{DE99A440-FA6E-4127-9E09-BAEFEC51A6F6}"/>
          </ac:spMkLst>
        </pc:spChg>
        <pc:spChg chg="del">
          <ac:chgData name="" userId="24962c07e848bbea" providerId="LiveId" clId="{A8B276BC-7CD2-4FC4-AD0F-944B6D5445A8}" dt="2023-02-09T19:49:53.100" v="3643" actId="478"/>
          <ac:spMkLst>
            <pc:docMk/>
            <pc:sldMk cId="724634970" sldId="263"/>
            <ac:spMk id="3" creationId="{43DB2E41-398C-4594-94D8-956000BDA413}"/>
          </ac:spMkLst>
        </pc:spChg>
        <pc:spChg chg="del">
          <ac:chgData name="" userId="24962c07e848bbea" providerId="LiveId" clId="{A8B276BC-7CD2-4FC4-AD0F-944B6D5445A8}" dt="2023-02-08T14:12:46.532" v="829" actId="478"/>
          <ac:spMkLst>
            <pc:docMk/>
            <pc:sldMk cId="724634970" sldId="263"/>
            <ac:spMk id="4" creationId="{11997EC8-4C2C-49FC-A2A2-C4CBA03B361A}"/>
          </ac:spMkLst>
        </pc:spChg>
        <pc:spChg chg="del">
          <ac:chgData name="" userId="24962c07e848bbea" providerId="LiveId" clId="{A8B276BC-7CD2-4FC4-AD0F-944B6D5445A8}" dt="2023-02-08T14:12:39.300" v="828" actId="478"/>
          <ac:spMkLst>
            <pc:docMk/>
            <pc:sldMk cId="724634970" sldId="263"/>
            <ac:spMk id="5" creationId="{AADD02C8-6895-465B-9444-8C253EC459F0}"/>
          </ac:spMkLst>
        </pc:spChg>
        <pc:spChg chg="mod">
          <ac:chgData name="" userId="24962c07e848bbea" providerId="LiveId" clId="{A8B276BC-7CD2-4FC4-AD0F-944B6D5445A8}" dt="2023-02-08T13:56:44.342" v="622" actId="1076"/>
          <ac:spMkLst>
            <pc:docMk/>
            <pc:sldMk cId="724634970" sldId="263"/>
            <ac:spMk id="6" creationId="{4772170A-FC99-49E9-B439-D0976EA95EBF}"/>
          </ac:spMkLst>
        </pc:spChg>
        <pc:spChg chg="add mod">
          <ac:chgData name="" userId="24962c07e848bbea" providerId="LiveId" clId="{A8B276BC-7CD2-4FC4-AD0F-944B6D5445A8}" dt="2023-02-13T18:47:58.209" v="5799" actId="1076"/>
          <ac:spMkLst>
            <pc:docMk/>
            <pc:sldMk cId="724634970" sldId="263"/>
            <ac:spMk id="7" creationId="{1EC1F282-65CE-440F-8092-DD1EF7157479}"/>
          </ac:spMkLst>
        </pc:spChg>
        <pc:spChg chg="mod">
          <ac:chgData name="" userId="24962c07e848bbea" providerId="LiveId" clId="{A8B276BC-7CD2-4FC4-AD0F-944B6D5445A8}" dt="2023-02-09T20:00:06.987" v="4351" actId="1036"/>
          <ac:spMkLst>
            <pc:docMk/>
            <pc:sldMk cId="724634970" sldId="263"/>
            <ac:spMk id="8" creationId="{B82FC7E0-345C-4FCA-8D17-1F68CDB28949}"/>
          </ac:spMkLst>
        </pc:spChg>
        <pc:spChg chg="mod">
          <ac:chgData name="" userId="24962c07e848bbea" providerId="LiveId" clId="{A8B276BC-7CD2-4FC4-AD0F-944B6D5445A8}" dt="2023-02-09T20:00:06.987" v="4351" actId="1036"/>
          <ac:spMkLst>
            <pc:docMk/>
            <pc:sldMk cId="724634970" sldId="263"/>
            <ac:spMk id="9" creationId="{253EE646-6102-4128-97B5-1B280E4F25E9}"/>
          </ac:spMkLst>
        </pc:spChg>
        <pc:spChg chg="mod">
          <ac:chgData name="" userId="24962c07e848bbea" providerId="LiveId" clId="{A8B276BC-7CD2-4FC4-AD0F-944B6D5445A8}" dt="2023-02-09T20:00:06.987" v="4351" actId="1036"/>
          <ac:spMkLst>
            <pc:docMk/>
            <pc:sldMk cId="724634970" sldId="263"/>
            <ac:spMk id="10" creationId="{244DDA87-7B3C-49ED-ABD6-B01782D1271E}"/>
          </ac:spMkLst>
        </pc:spChg>
        <pc:spChg chg="mod">
          <ac:chgData name="" userId="24962c07e848bbea" providerId="LiveId" clId="{A8B276BC-7CD2-4FC4-AD0F-944B6D5445A8}" dt="2023-02-09T20:00:06.987" v="4351" actId="1036"/>
          <ac:spMkLst>
            <pc:docMk/>
            <pc:sldMk cId="724634970" sldId="263"/>
            <ac:spMk id="11" creationId="{816E0364-27D1-4F95-A0B5-5F39CFD22146}"/>
          </ac:spMkLst>
        </pc:spChg>
        <pc:spChg chg="add del">
          <ac:chgData name="" userId="24962c07e848bbea" providerId="LiveId" clId="{A8B276BC-7CD2-4FC4-AD0F-944B6D5445A8}" dt="2023-02-16T06:34:50.989" v="5951"/>
          <ac:spMkLst>
            <pc:docMk/>
            <pc:sldMk cId="724634970" sldId="263"/>
            <ac:spMk id="13" creationId="{1EB25C50-79DA-4B69-93FC-4FD7D43D85AF}"/>
          </ac:spMkLst>
        </pc:spChg>
        <pc:spChg chg="add del mod">
          <ac:chgData name="" userId="24962c07e848bbea" providerId="LiveId" clId="{A8B276BC-7CD2-4FC4-AD0F-944B6D5445A8}" dt="2023-02-08T13:56:57.700" v="624"/>
          <ac:spMkLst>
            <pc:docMk/>
            <pc:sldMk cId="724634970" sldId="263"/>
            <ac:spMk id="20" creationId="{BFA91F1C-5889-4101-8045-39F74A0846F8}"/>
          </ac:spMkLst>
        </pc:spChg>
        <pc:spChg chg="add mod">
          <ac:chgData name="" userId="24962c07e848bbea" providerId="LiveId" clId="{A8B276BC-7CD2-4FC4-AD0F-944B6D5445A8}" dt="2023-02-09T20:00:06.987" v="4351" actId="1036"/>
          <ac:spMkLst>
            <pc:docMk/>
            <pc:sldMk cId="724634970" sldId="263"/>
            <ac:spMk id="38" creationId="{E83E597E-08E6-43BA-B50D-CCEACFE20252}"/>
          </ac:spMkLst>
        </pc:spChg>
        <pc:spChg chg="add del mod">
          <ac:chgData name="" userId="24962c07e848bbea" providerId="LiveId" clId="{A8B276BC-7CD2-4FC4-AD0F-944B6D5445A8}" dt="2023-02-08T14:07:33.935" v="711" actId="478"/>
          <ac:spMkLst>
            <pc:docMk/>
            <pc:sldMk cId="724634970" sldId="263"/>
            <ac:spMk id="43" creationId="{1EEB405E-752E-4D14-9DEF-8107A46F0DB7}"/>
          </ac:spMkLst>
        </pc:spChg>
        <pc:spChg chg="add del mod">
          <ac:chgData name="" userId="24962c07e848bbea" providerId="LiveId" clId="{A8B276BC-7CD2-4FC4-AD0F-944B6D5445A8}" dt="2023-02-13T14:14:39.228" v="5345" actId="478"/>
          <ac:spMkLst>
            <pc:docMk/>
            <pc:sldMk cId="724634970" sldId="263"/>
            <ac:spMk id="44" creationId="{F515A28B-5A5D-4889-8834-C46AC76BC455}"/>
          </ac:spMkLst>
        </pc:spChg>
        <pc:spChg chg="add del mod">
          <ac:chgData name="" userId="24962c07e848bbea" providerId="LiveId" clId="{A8B276BC-7CD2-4FC4-AD0F-944B6D5445A8}" dt="2023-02-13T14:14:37.784" v="5344" actId="478"/>
          <ac:spMkLst>
            <pc:docMk/>
            <pc:sldMk cId="724634970" sldId="263"/>
            <ac:spMk id="49" creationId="{AD7F117E-3451-4106-9A66-6769DEA8391C}"/>
          </ac:spMkLst>
        </pc:spChg>
        <pc:spChg chg="add del mod">
          <ac:chgData name="" userId="24962c07e848bbea" providerId="LiveId" clId="{A8B276BC-7CD2-4FC4-AD0F-944B6D5445A8}" dt="2023-02-08T14:12:48.553" v="830" actId="478"/>
          <ac:spMkLst>
            <pc:docMk/>
            <pc:sldMk cId="724634970" sldId="263"/>
            <ac:spMk id="55" creationId="{EF57845D-2D89-4874-98F0-AE5318A0920E}"/>
          </ac:spMkLst>
        </pc:spChg>
        <pc:spChg chg="add del mod">
          <ac:chgData name="" userId="24962c07e848bbea" providerId="LiveId" clId="{A8B276BC-7CD2-4FC4-AD0F-944B6D5445A8}" dt="2023-02-09T20:00:01.168" v="4316" actId="478"/>
          <ac:spMkLst>
            <pc:docMk/>
            <pc:sldMk cId="724634970" sldId="263"/>
            <ac:spMk id="56" creationId="{61A35783-C62A-47E8-9A46-CBAABAF13091}"/>
          </ac:spMkLst>
        </pc:spChg>
        <pc:spChg chg="add mod">
          <ac:chgData name="" userId="24962c07e848bbea" providerId="LiveId" clId="{A8B276BC-7CD2-4FC4-AD0F-944B6D5445A8}" dt="2023-02-09T20:01:37.708" v="4394" actId="20577"/>
          <ac:spMkLst>
            <pc:docMk/>
            <pc:sldMk cId="724634970" sldId="263"/>
            <ac:spMk id="69" creationId="{11E1ADEA-94F8-41CA-8ACE-CE1721488558}"/>
          </ac:spMkLst>
        </pc:spChg>
        <pc:grpChg chg="del">
          <ac:chgData name="" userId="24962c07e848bbea" providerId="LiveId" clId="{A8B276BC-7CD2-4FC4-AD0F-944B6D5445A8}" dt="2023-02-09T19:49:50.759" v="3642" actId="478"/>
          <ac:grpSpMkLst>
            <pc:docMk/>
            <pc:sldMk cId="724634970" sldId="263"/>
            <ac:grpSpMk id="12" creationId="{D2F90018-C28D-4FBF-878E-B4087FE0C624}"/>
          </ac:grpSpMkLst>
        </pc:grpChg>
        <pc:grpChg chg="del">
          <ac:chgData name="" userId="24962c07e848bbea" providerId="LiveId" clId="{A8B276BC-7CD2-4FC4-AD0F-944B6D5445A8}" dt="2023-02-08T13:56:46.789" v="623" actId="478"/>
          <ac:grpSpMkLst>
            <pc:docMk/>
            <pc:sldMk cId="724634970" sldId="263"/>
            <ac:grpSpMk id="28" creationId="{40371A82-E8F4-40DC-A11F-B2975961F50C}"/>
          </ac:grpSpMkLst>
        </pc:grpChg>
        <pc:grpChg chg="del">
          <ac:chgData name="" userId="24962c07e848bbea" providerId="LiveId" clId="{A8B276BC-7CD2-4FC4-AD0F-944B6D5445A8}" dt="2023-02-08T13:56:36.680" v="620" actId="478"/>
          <ac:grpSpMkLst>
            <pc:docMk/>
            <pc:sldMk cId="724634970" sldId="263"/>
            <ac:grpSpMk id="29" creationId="{D255B984-A22C-4F98-93E9-23ADBD0D871B}"/>
          </ac:grpSpMkLst>
        </pc:grpChg>
        <pc:grpChg chg="add del mod">
          <ac:chgData name="" userId="24962c07e848bbea" providerId="LiveId" clId="{A8B276BC-7CD2-4FC4-AD0F-944B6D5445A8}" dt="2023-02-13T14:14:36.376" v="5343" actId="478"/>
          <ac:grpSpMkLst>
            <pc:docMk/>
            <pc:sldMk cId="724634970" sldId="263"/>
            <ac:grpSpMk id="70" creationId="{17AAB5BA-D8B0-4F56-A505-3D31CFCD2353}"/>
          </ac:grpSpMkLst>
        </pc:grpChg>
        <pc:grpChg chg="add del mod">
          <ac:chgData name="" userId="24962c07e848bbea" providerId="LiveId" clId="{A8B276BC-7CD2-4FC4-AD0F-944B6D5445A8}" dt="2023-02-13T14:14:35.880" v="5342" actId="478"/>
          <ac:grpSpMkLst>
            <pc:docMk/>
            <pc:sldMk cId="724634970" sldId="263"/>
            <ac:grpSpMk id="71" creationId="{092263C9-BD1F-4EBA-9EA6-C3327A8751FC}"/>
          </ac:grpSpMkLst>
        </pc:grpChg>
        <pc:picChg chg="add mod">
          <ac:chgData name="" userId="24962c07e848bbea" providerId="LiveId" clId="{A8B276BC-7CD2-4FC4-AD0F-944B6D5445A8}" dt="2023-02-13T14:14:51.740" v="5352" actId="1076"/>
          <ac:picMkLst>
            <pc:docMk/>
            <pc:sldMk cId="724634970" sldId="263"/>
            <ac:picMk id="3" creationId="{69257943-CFF4-44BF-A9C6-58CD99CB09F7}"/>
          </ac:picMkLst>
        </pc:picChg>
        <pc:picChg chg="del">
          <ac:chgData name="" userId="24962c07e848bbea" providerId="LiveId" clId="{A8B276BC-7CD2-4FC4-AD0F-944B6D5445A8}" dt="2023-02-08T13:56:30.308" v="619" actId="478"/>
          <ac:picMkLst>
            <pc:docMk/>
            <pc:sldMk cId="724634970" sldId="263"/>
            <ac:picMk id="7" creationId="{7D658848-49E3-4BC2-9849-9FE9ECE4493A}"/>
          </ac:picMkLst>
        </pc:picChg>
        <pc:picChg chg="add del mod">
          <ac:chgData name="" userId="24962c07e848bbea" providerId="LiveId" clId="{A8B276BC-7CD2-4FC4-AD0F-944B6D5445A8}" dt="2023-02-08T14:03:56.569" v="671" actId="478"/>
          <ac:picMkLst>
            <pc:docMk/>
            <pc:sldMk cId="724634970" sldId="263"/>
            <ac:picMk id="21" creationId="{A2C7CD75-25D9-4525-93FC-EFEAF1655FBB}"/>
          </ac:picMkLst>
        </pc:picChg>
        <pc:picChg chg="add del mod">
          <ac:chgData name="" userId="24962c07e848bbea" providerId="LiveId" clId="{A8B276BC-7CD2-4FC4-AD0F-944B6D5445A8}" dt="2023-02-08T13:57:13.307" v="629"/>
          <ac:picMkLst>
            <pc:docMk/>
            <pc:sldMk cId="724634970" sldId="263"/>
            <ac:picMk id="36" creationId="{E4526EE5-6064-4F69-8C41-1CA9ECC7296F}"/>
          </ac:picMkLst>
        </pc:picChg>
        <pc:picChg chg="add del mod ord">
          <ac:chgData name="" userId="24962c07e848bbea" providerId="LiveId" clId="{A8B276BC-7CD2-4FC4-AD0F-944B6D5445A8}" dt="2023-02-09T11:18:23.641" v="1426" actId="478"/>
          <ac:picMkLst>
            <pc:docMk/>
            <pc:sldMk cId="724634970" sldId="263"/>
            <ac:picMk id="37" creationId="{4FE76FE4-B274-4148-B98C-D427A7AA6161}"/>
          </ac:picMkLst>
        </pc:picChg>
        <pc:picChg chg="add del">
          <ac:chgData name="" userId="24962c07e848bbea" providerId="LiveId" clId="{A8B276BC-7CD2-4FC4-AD0F-944B6D5445A8}" dt="2023-02-08T13:58:42.365" v="660"/>
          <ac:picMkLst>
            <pc:docMk/>
            <pc:sldMk cId="724634970" sldId="263"/>
            <ac:picMk id="39" creationId="{93EB6037-9DE0-4F87-A1D2-E5E0D43EB3F6}"/>
          </ac:picMkLst>
        </pc:picChg>
        <pc:picChg chg="del mod">
          <ac:chgData name="" userId="24962c07e848bbea" providerId="LiveId" clId="{A8B276BC-7CD2-4FC4-AD0F-944B6D5445A8}" dt="2023-02-08T14:03:42.165" v="668" actId="478"/>
          <ac:picMkLst>
            <pc:docMk/>
            <pc:sldMk cId="724634970" sldId="263"/>
            <ac:picMk id="40" creationId="{3C3CAA8A-3CCD-410C-874B-73A760C7B792}"/>
          </ac:picMkLst>
        </pc:picChg>
        <pc:picChg chg="add del mod">
          <ac:chgData name="" userId="24962c07e848bbea" providerId="LiveId" clId="{A8B276BC-7CD2-4FC4-AD0F-944B6D5445A8}" dt="2023-02-08T14:07:35.553" v="712" actId="478"/>
          <ac:picMkLst>
            <pc:docMk/>
            <pc:sldMk cId="724634970" sldId="263"/>
            <ac:picMk id="41" creationId="{C330BA57-D716-460C-9902-0A34CF0CD510}"/>
          </ac:picMkLst>
        </pc:picChg>
        <pc:picChg chg="del mod">
          <ac:chgData name="" userId="24962c07e848bbea" providerId="LiveId" clId="{A8B276BC-7CD2-4FC4-AD0F-944B6D5445A8}" dt="2023-02-13T14:14:41.297" v="5347" actId="478"/>
          <ac:picMkLst>
            <pc:docMk/>
            <pc:sldMk cId="724634970" sldId="263"/>
            <ac:picMk id="45" creationId="{D7997DE3-A058-49C2-BE89-5AEADF76E9AB}"/>
          </ac:picMkLst>
        </pc:picChg>
        <pc:picChg chg="del mod">
          <ac:chgData name="" userId="24962c07e848bbea" providerId="LiveId" clId="{A8B276BC-7CD2-4FC4-AD0F-944B6D5445A8}" dt="2023-02-09T11:19:41.837" v="1473" actId="478"/>
          <ac:picMkLst>
            <pc:docMk/>
            <pc:sldMk cId="724634970" sldId="263"/>
            <ac:picMk id="46" creationId="{B3EAD611-5D57-4A3B-80E2-C5B8A32778F9}"/>
          </ac:picMkLst>
        </pc:picChg>
        <pc:picChg chg="add del mod">
          <ac:chgData name="" userId="24962c07e848bbea" providerId="LiveId" clId="{A8B276BC-7CD2-4FC4-AD0F-944B6D5445A8}" dt="2023-02-09T11:18:07.688" v="1422" actId="478"/>
          <ac:picMkLst>
            <pc:docMk/>
            <pc:sldMk cId="724634970" sldId="263"/>
            <ac:picMk id="47" creationId="{E5E593BB-C6AA-43AC-8101-4B83C39B98BC}"/>
          </ac:picMkLst>
        </pc:picChg>
        <pc:picChg chg="add del mod">
          <ac:chgData name="" userId="24962c07e848bbea" providerId="LiveId" clId="{A8B276BC-7CD2-4FC4-AD0F-944B6D5445A8}" dt="2023-02-09T11:19:16.934" v="1449" actId="478"/>
          <ac:picMkLst>
            <pc:docMk/>
            <pc:sldMk cId="724634970" sldId="263"/>
            <ac:picMk id="48" creationId="{1D29EA2C-2386-4A08-BEE1-FA01D3BBEEF9}"/>
          </ac:picMkLst>
        </pc:picChg>
        <pc:picChg chg="add del mod">
          <ac:chgData name="" userId="24962c07e848bbea" providerId="LiveId" clId="{A8B276BC-7CD2-4FC4-AD0F-944B6D5445A8}" dt="2023-02-08T14:11:59.575" v="819" actId="478"/>
          <ac:picMkLst>
            <pc:docMk/>
            <pc:sldMk cId="724634970" sldId="263"/>
            <ac:picMk id="50" creationId="{F72BAAE5-9B8E-426E-84DB-4C6BFDACB59F}"/>
          </ac:picMkLst>
        </pc:picChg>
        <pc:picChg chg="add del mod">
          <ac:chgData name="" userId="24962c07e848bbea" providerId="LiveId" clId="{A8B276BC-7CD2-4FC4-AD0F-944B6D5445A8}" dt="2023-02-08T14:11:58.064" v="818" actId="478"/>
          <ac:picMkLst>
            <pc:docMk/>
            <pc:sldMk cId="724634970" sldId="263"/>
            <ac:picMk id="51" creationId="{81695CE9-A5F9-419E-AE9F-0B0E0EC7D61A}"/>
          </ac:picMkLst>
        </pc:picChg>
        <pc:picChg chg="add del mod">
          <ac:chgData name="" userId="24962c07e848bbea" providerId="LiveId" clId="{A8B276BC-7CD2-4FC4-AD0F-944B6D5445A8}" dt="2023-02-09T11:19:43.169" v="1474" actId="478"/>
          <ac:picMkLst>
            <pc:docMk/>
            <pc:sldMk cId="724634970" sldId="263"/>
            <ac:picMk id="52" creationId="{B8C9368A-68F3-4E1F-A4CA-06D7480A23A9}"/>
          </ac:picMkLst>
        </pc:picChg>
        <pc:picChg chg="add del mod">
          <ac:chgData name="" userId="24962c07e848bbea" providerId="LiveId" clId="{A8B276BC-7CD2-4FC4-AD0F-944B6D5445A8}" dt="2023-02-09T11:19:18.164" v="1450" actId="478"/>
          <ac:picMkLst>
            <pc:docMk/>
            <pc:sldMk cId="724634970" sldId="263"/>
            <ac:picMk id="53" creationId="{062519DC-2F74-4889-B746-9E35E2F120F8}"/>
          </ac:picMkLst>
        </pc:picChg>
        <pc:picChg chg="add mod">
          <ac:chgData name="" userId="24962c07e848bbea" providerId="LiveId" clId="{A8B276BC-7CD2-4FC4-AD0F-944B6D5445A8}" dt="2023-02-09T20:00:22.007" v="4357" actId="164"/>
          <ac:picMkLst>
            <pc:docMk/>
            <pc:sldMk cId="724634970" sldId="263"/>
            <ac:picMk id="57" creationId="{31C26D5C-515F-409F-A004-3BA604AC261E}"/>
          </ac:picMkLst>
        </pc:picChg>
        <pc:picChg chg="add mod">
          <ac:chgData name="" userId="24962c07e848bbea" providerId="LiveId" clId="{A8B276BC-7CD2-4FC4-AD0F-944B6D5445A8}" dt="2023-02-09T20:00:22.007" v="4357" actId="164"/>
          <ac:picMkLst>
            <pc:docMk/>
            <pc:sldMk cId="724634970" sldId="263"/>
            <ac:picMk id="58" creationId="{4CF47749-8295-47B5-9864-543E8F8C1485}"/>
          </ac:picMkLst>
        </pc:picChg>
        <pc:picChg chg="add mod">
          <ac:chgData name="" userId="24962c07e848bbea" providerId="LiveId" clId="{A8B276BC-7CD2-4FC4-AD0F-944B6D5445A8}" dt="2023-02-09T20:00:35.329" v="4361" actId="164"/>
          <ac:picMkLst>
            <pc:docMk/>
            <pc:sldMk cId="724634970" sldId="263"/>
            <ac:picMk id="59" creationId="{E870A44B-5AD7-44CE-B010-4EDFAB53BD01}"/>
          </ac:picMkLst>
        </pc:picChg>
        <pc:picChg chg="add del mod">
          <ac:chgData name="" userId="24962c07e848bbea" providerId="LiveId" clId="{A8B276BC-7CD2-4FC4-AD0F-944B6D5445A8}" dt="2023-02-09T20:00:02.442" v="4318" actId="478"/>
          <ac:picMkLst>
            <pc:docMk/>
            <pc:sldMk cId="724634970" sldId="263"/>
            <ac:picMk id="60" creationId="{26CA2AF3-24A4-4EC6-8FF4-9C894866A71C}"/>
          </ac:picMkLst>
        </pc:picChg>
        <pc:picChg chg="add del mod">
          <ac:chgData name="" userId="24962c07e848bbea" providerId="LiveId" clId="{A8B276BC-7CD2-4FC4-AD0F-944B6D5445A8}" dt="2023-02-09T11:20:52.652" v="1478" actId="478"/>
          <ac:picMkLst>
            <pc:docMk/>
            <pc:sldMk cId="724634970" sldId="263"/>
            <ac:picMk id="61" creationId="{E1C61903-0BD3-49F4-982F-62EB77556D46}"/>
          </ac:picMkLst>
        </pc:picChg>
        <pc:picChg chg="add del mod">
          <ac:chgData name="" userId="24962c07e848bbea" providerId="LiveId" clId="{A8B276BC-7CD2-4FC4-AD0F-944B6D5445A8}" dt="2023-02-09T19:59:57.717" v="4314" actId="478"/>
          <ac:picMkLst>
            <pc:docMk/>
            <pc:sldMk cId="724634970" sldId="263"/>
            <ac:picMk id="62" creationId="{816B4670-E00A-4850-87F1-CA845D44FE54}"/>
          </ac:picMkLst>
        </pc:picChg>
        <pc:picChg chg="add mod">
          <ac:chgData name="" userId="24962c07e848bbea" providerId="LiveId" clId="{A8B276BC-7CD2-4FC4-AD0F-944B6D5445A8}" dt="2023-02-09T20:00:35.329" v="4361" actId="164"/>
          <ac:picMkLst>
            <pc:docMk/>
            <pc:sldMk cId="724634970" sldId="263"/>
            <ac:picMk id="63" creationId="{2619F406-B19B-4CE3-B76D-DF3F2FC46E2E}"/>
          </ac:picMkLst>
        </pc:picChg>
        <pc:cxnChg chg="add mod">
          <ac:chgData name="" userId="24962c07e848bbea" providerId="LiveId" clId="{A8B276BC-7CD2-4FC4-AD0F-944B6D5445A8}" dt="2023-02-13T18:48:02.587" v="5800" actId="14100"/>
          <ac:cxnSpMkLst>
            <pc:docMk/>
            <pc:sldMk cId="724634970" sldId="263"/>
            <ac:cxnSpMk id="5" creationId="{CCDB7B7B-0AE4-4B79-AD27-CB51F9E219EF}"/>
          </ac:cxnSpMkLst>
        </pc:cxnChg>
        <pc:cxnChg chg="add del mod">
          <ac:chgData name="" userId="24962c07e848bbea" providerId="LiveId" clId="{A8B276BC-7CD2-4FC4-AD0F-944B6D5445A8}" dt="2023-02-09T19:59:57.717" v="4314" actId="478"/>
          <ac:cxnSpMkLst>
            <pc:docMk/>
            <pc:sldMk cId="724634970" sldId="263"/>
            <ac:cxnSpMk id="65" creationId="{FCC49B27-3984-45AB-B11D-7FDB1DDFF158}"/>
          </ac:cxnSpMkLst>
        </pc:cxnChg>
        <pc:cxnChg chg="add del mod">
          <ac:chgData name="" userId="24962c07e848bbea" providerId="LiveId" clId="{A8B276BC-7CD2-4FC4-AD0F-944B6D5445A8}" dt="2023-02-09T19:59:58.973" v="4315" actId="478"/>
          <ac:cxnSpMkLst>
            <pc:docMk/>
            <pc:sldMk cId="724634970" sldId="263"/>
            <ac:cxnSpMk id="66" creationId="{E801D483-4525-4DC1-B956-DCF806335B7B}"/>
          </ac:cxnSpMkLst>
        </pc:cxnChg>
      </pc:sldChg>
      <pc:sldChg chg="addSp delSp modSp modNotesTx">
        <pc:chgData name="" userId="24962c07e848bbea" providerId="LiveId" clId="{A8B276BC-7CD2-4FC4-AD0F-944B6D5445A8}" dt="2023-02-13T16:57:52.173" v="5475" actId="20577"/>
        <pc:sldMkLst>
          <pc:docMk/>
          <pc:sldMk cId="1200750883" sldId="265"/>
        </pc:sldMkLst>
        <pc:spChg chg="add mod">
          <ac:chgData name="" userId="24962c07e848bbea" providerId="LiveId" clId="{A8B276BC-7CD2-4FC4-AD0F-944B6D5445A8}" dt="2023-02-13T16:32:57.380" v="5431" actId="1036"/>
          <ac:spMkLst>
            <pc:docMk/>
            <pc:sldMk cId="1200750883" sldId="265"/>
            <ac:spMk id="2" creationId="{6D95E07F-267E-44EE-BF62-1416EDC8E152}"/>
          </ac:spMkLst>
        </pc:spChg>
        <pc:spChg chg="del">
          <ac:chgData name="" userId="24962c07e848bbea" providerId="LiveId" clId="{A8B276BC-7CD2-4FC4-AD0F-944B6D5445A8}" dt="2023-02-09T19:46:44.843" v="3128" actId="478"/>
          <ac:spMkLst>
            <pc:docMk/>
            <pc:sldMk cId="1200750883" sldId="265"/>
            <ac:spMk id="3" creationId="{BA87439B-0A47-4ACD-BCB2-5159316387EF}"/>
          </ac:spMkLst>
        </pc:spChg>
        <pc:spChg chg="mod">
          <ac:chgData name="" userId="24962c07e848bbea" providerId="LiveId" clId="{A8B276BC-7CD2-4FC4-AD0F-944B6D5445A8}" dt="2023-02-13T16:57:52.173" v="5475" actId="20577"/>
          <ac:spMkLst>
            <pc:docMk/>
            <pc:sldMk cId="1200750883" sldId="265"/>
            <ac:spMk id="4" creationId="{293F8BD9-E5CD-4D1F-B861-8ADF195177DE}"/>
          </ac:spMkLst>
        </pc:spChg>
        <pc:spChg chg="del">
          <ac:chgData name="" userId="24962c07e848bbea" providerId="LiveId" clId="{A8B276BC-7CD2-4FC4-AD0F-944B6D5445A8}" dt="2023-02-10T17:39:51.097" v="4807" actId="478"/>
          <ac:spMkLst>
            <pc:docMk/>
            <pc:sldMk cId="1200750883" sldId="265"/>
            <ac:spMk id="5" creationId="{03ACF214-1DD7-440A-ADCF-81D69CCE37AB}"/>
          </ac:spMkLst>
        </pc:spChg>
        <pc:spChg chg="del mod">
          <ac:chgData name="" userId="24962c07e848bbea" providerId="LiveId" clId="{A8B276BC-7CD2-4FC4-AD0F-944B6D5445A8}" dt="2023-02-09T19:46:40.554" v="3126" actId="478"/>
          <ac:spMkLst>
            <pc:docMk/>
            <pc:sldMk cId="1200750883" sldId="265"/>
            <ac:spMk id="13" creationId="{3322969B-A470-4295-A379-C012B237740B}"/>
          </ac:spMkLst>
        </pc:spChg>
        <pc:spChg chg="add del mod">
          <ac:chgData name="" userId="24962c07e848bbea" providerId="LiveId" clId="{A8B276BC-7CD2-4FC4-AD0F-944B6D5445A8}" dt="2023-02-09T15:01:31.032" v="1525" actId="478"/>
          <ac:spMkLst>
            <pc:docMk/>
            <pc:sldMk cId="1200750883" sldId="265"/>
            <ac:spMk id="15" creationId="{0AEA928A-BCAA-4960-8096-354010E61F73}"/>
          </ac:spMkLst>
        </pc:spChg>
        <pc:spChg chg="add del mod ord">
          <ac:chgData name="" userId="24962c07e848bbea" providerId="LiveId" clId="{A8B276BC-7CD2-4FC4-AD0F-944B6D5445A8}" dt="2023-02-10T17:39:51.097" v="4807" actId="478"/>
          <ac:spMkLst>
            <pc:docMk/>
            <pc:sldMk cId="1200750883" sldId="265"/>
            <ac:spMk id="17" creationId="{8E4041B6-284C-4CB3-9894-3B0094A04228}"/>
          </ac:spMkLst>
        </pc:spChg>
        <pc:spChg chg="add del mod">
          <ac:chgData name="" userId="24962c07e848bbea" providerId="LiveId" clId="{A8B276BC-7CD2-4FC4-AD0F-944B6D5445A8}" dt="2023-02-10T17:39:51.097" v="4807" actId="478"/>
          <ac:spMkLst>
            <pc:docMk/>
            <pc:sldMk cId="1200750883" sldId="265"/>
            <ac:spMk id="38" creationId="{3DB48009-F14E-4C1C-9A7F-A6F84D095C78}"/>
          </ac:spMkLst>
        </pc:spChg>
        <pc:grpChg chg="del">
          <ac:chgData name="" userId="24962c07e848bbea" providerId="LiveId" clId="{A8B276BC-7CD2-4FC4-AD0F-944B6D5445A8}" dt="2023-02-09T19:46:42.011" v="3127" actId="478"/>
          <ac:grpSpMkLst>
            <pc:docMk/>
            <pc:sldMk cId="1200750883" sldId="265"/>
            <ac:grpSpMk id="8" creationId="{3BEB9FCD-51F9-43BB-965E-3AD091F4D43D}"/>
          </ac:grpSpMkLst>
        </pc:grpChg>
        <pc:grpChg chg="del">
          <ac:chgData name="" userId="24962c07e848bbea" providerId="LiveId" clId="{A8B276BC-7CD2-4FC4-AD0F-944B6D5445A8}" dt="2023-02-09T15:01:31.721" v="1526" actId="478"/>
          <ac:grpSpMkLst>
            <pc:docMk/>
            <pc:sldMk cId="1200750883" sldId="265"/>
            <ac:grpSpMk id="22" creationId="{650C8846-4E59-459E-997E-C3352886212D}"/>
          </ac:grpSpMkLst>
        </pc:grpChg>
        <pc:grpChg chg="del">
          <ac:chgData name="" userId="24962c07e848bbea" providerId="LiveId" clId="{A8B276BC-7CD2-4FC4-AD0F-944B6D5445A8}" dt="2023-02-09T15:01:33.628" v="1527" actId="478"/>
          <ac:grpSpMkLst>
            <pc:docMk/>
            <pc:sldMk cId="1200750883" sldId="265"/>
            <ac:grpSpMk id="29" creationId="{38510A19-322E-4537-8BBB-F48F2F5B081B}"/>
          </ac:grpSpMkLst>
        </pc:grpChg>
        <pc:picChg chg="add del mod">
          <ac:chgData name="" userId="24962c07e848bbea" providerId="LiveId" clId="{A8B276BC-7CD2-4FC4-AD0F-944B6D5445A8}" dt="2023-02-10T17:41:12.120" v="4838" actId="478"/>
          <ac:picMkLst>
            <pc:docMk/>
            <pc:sldMk cId="1200750883" sldId="265"/>
            <ac:picMk id="2" creationId="{4FDFC4C1-FE5A-4F9C-BC7B-DB79C041DF1F}"/>
          </ac:picMkLst>
        </pc:picChg>
        <pc:picChg chg="add del mod">
          <ac:chgData name="" userId="24962c07e848bbea" providerId="LiveId" clId="{A8B276BC-7CD2-4FC4-AD0F-944B6D5445A8}" dt="2023-02-10T17:42:06.303" v="4874" actId="478"/>
          <ac:picMkLst>
            <pc:docMk/>
            <pc:sldMk cId="1200750883" sldId="265"/>
            <ac:picMk id="3" creationId="{936523C1-70E9-42F1-AA1C-0066FB83F1D3}"/>
          </ac:picMkLst>
        </pc:picChg>
        <pc:picChg chg="del">
          <ac:chgData name="" userId="24962c07e848bbea" providerId="LiveId" clId="{A8B276BC-7CD2-4FC4-AD0F-944B6D5445A8}" dt="2023-02-08T14:18:56.890" v="1094" actId="478"/>
          <ac:picMkLst>
            <pc:docMk/>
            <pc:sldMk cId="1200750883" sldId="265"/>
            <ac:picMk id="7" creationId="{7215732C-4025-4933-8B2F-D9D817AFC8CD}"/>
          </ac:picMkLst>
        </pc:picChg>
        <pc:picChg chg="add">
          <ac:chgData name="" userId="24962c07e848bbea" providerId="LiveId" clId="{A8B276BC-7CD2-4FC4-AD0F-944B6D5445A8}" dt="2023-02-10T17:42:04.921" v="4873"/>
          <ac:picMkLst>
            <pc:docMk/>
            <pc:sldMk cId="1200750883" sldId="265"/>
            <ac:picMk id="13" creationId="{E6A53149-CDB3-4E89-A101-FF17CFD32FCB}"/>
          </ac:picMkLst>
        </pc:picChg>
        <pc:picChg chg="add del mod">
          <ac:chgData name="" userId="24962c07e848bbea" providerId="LiveId" clId="{A8B276BC-7CD2-4FC4-AD0F-944B6D5445A8}" dt="2023-02-09T18:48:18.485" v="1596" actId="478"/>
          <ac:picMkLst>
            <pc:docMk/>
            <pc:sldMk cId="1200750883" sldId="265"/>
            <ac:picMk id="16" creationId="{E4D96297-2933-4037-9E74-9F9CD2400CD2}"/>
          </ac:picMkLst>
        </pc:picChg>
        <pc:picChg chg="add del mod ord">
          <ac:chgData name="" userId="24962c07e848bbea" providerId="LiveId" clId="{A8B276BC-7CD2-4FC4-AD0F-944B6D5445A8}" dt="2023-02-10T17:39:51.097" v="4807" actId="478"/>
          <ac:picMkLst>
            <pc:docMk/>
            <pc:sldMk cId="1200750883" sldId="265"/>
            <ac:picMk id="18" creationId="{C7CDDB44-6E92-44C3-AEA4-049B9D8B4669}"/>
          </ac:picMkLst>
        </pc:picChg>
        <pc:picChg chg="add del mod">
          <ac:chgData name="" userId="24962c07e848bbea" providerId="LiveId" clId="{A8B276BC-7CD2-4FC4-AD0F-944B6D5445A8}" dt="2023-02-09T15:42:03.104" v="1572" actId="478"/>
          <ac:picMkLst>
            <pc:docMk/>
            <pc:sldMk cId="1200750883" sldId="265"/>
            <ac:picMk id="19" creationId="{2588A6AF-96A1-4F06-926F-0E919A1DFF7F}"/>
          </ac:picMkLst>
        </pc:picChg>
        <pc:picChg chg="add del mod">
          <ac:chgData name="" userId="24962c07e848bbea" providerId="LiveId" clId="{A8B276BC-7CD2-4FC4-AD0F-944B6D5445A8}" dt="2023-02-09T18:49:23.467" v="1606" actId="478"/>
          <ac:picMkLst>
            <pc:docMk/>
            <pc:sldMk cId="1200750883" sldId="265"/>
            <ac:picMk id="20" creationId="{58331BF1-5450-4046-AC25-79090B0B18AD}"/>
          </ac:picMkLst>
        </pc:picChg>
        <pc:picChg chg="add del mod">
          <ac:chgData name="" userId="24962c07e848bbea" providerId="LiveId" clId="{A8B276BC-7CD2-4FC4-AD0F-944B6D5445A8}" dt="2023-02-10T17:39:51.097" v="4807" actId="478"/>
          <ac:picMkLst>
            <pc:docMk/>
            <pc:sldMk cId="1200750883" sldId="265"/>
            <ac:picMk id="21" creationId="{FBEF457F-554A-4940-8555-55FB1E7FB6FE}"/>
          </ac:picMkLst>
        </pc:picChg>
        <pc:picChg chg="add del mod">
          <ac:chgData name="" userId="24962c07e848bbea" providerId="LiveId" clId="{A8B276BC-7CD2-4FC4-AD0F-944B6D5445A8}" dt="2023-02-10T17:39:51.097" v="4807" actId="478"/>
          <ac:picMkLst>
            <pc:docMk/>
            <pc:sldMk cId="1200750883" sldId="265"/>
            <ac:picMk id="36" creationId="{98F57E85-A3D2-43D8-A190-3D43015AE270}"/>
          </ac:picMkLst>
        </pc:picChg>
        <pc:picChg chg="add del mod">
          <ac:chgData name="" userId="24962c07e848bbea" providerId="LiveId" clId="{A8B276BC-7CD2-4FC4-AD0F-944B6D5445A8}" dt="2023-02-10T17:39:51.097" v="4807" actId="478"/>
          <ac:picMkLst>
            <pc:docMk/>
            <pc:sldMk cId="1200750883" sldId="265"/>
            <ac:picMk id="37" creationId="{6C1EAB23-A1D8-4F47-9FC5-3A5815A53BE2}"/>
          </ac:picMkLst>
        </pc:picChg>
      </pc:sldChg>
      <pc:sldChg chg="delSp modTransition">
        <pc:chgData name="" userId="24962c07e848bbea" providerId="LiveId" clId="{A8B276BC-7CD2-4FC4-AD0F-944B6D5445A8}" dt="2023-02-09T19:50:04.635" v="3646" actId="478"/>
        <pc:sldMkLst>
          <pc:docMk/>
          <pc:sldMk cId="2924193296" sldId="266"/>
        </pc:sldMkLst>
        <pc:spChg chg="del">
          <ac:chgData name="" userId="24962c07e848bbea" providerId="LiveId" clId="{A8B276BC-7CD2-4FC4-AD0F-944B6D5445A8}" dt="2023-02-09T19:50:04.635" v="3646" actId="478"/>
          <ac:spMkLst>
            <pc:docMk/>
            <pc:sldMk cId="2924193296" sldId="266"/>
            <ac:spMk id="3" creationId="{F10AB3EB-F302-41E2-8FCE-C14438D3A109}"/>
          </ac:spMkLst>
        </pc:spChg>
      </pc:sldChg>
      <pc:sldChg chg="addSp delSp modSp ord">
        <pc:chgData name="" userId="24962c07e848bbea" providerId="LiveId" clId="{A8B276BC-7CD2-4FC4-AD0F-944B6D5445A8}" dt="2023-02-16T06:35:00.319" v="5961" actId="1036"/>
        <pc:sldMkLst>
          <pc:docMk/>
          <pc:sldMk cId="4109744031" sldId="267"/>
        </pc:sldMkLst>
        <pc:spChg chg="add del mod topLvl">
          <ac:chgData name="" userId="24962c07e848bbea" providerId="LiveId" clId="{A8B276BC-7CD2-4FC4-AD0F-944B6D5445A8}" dt="2023-02-10T21:12:15.851" v="5233" actId="478"/>
          <ac:spMkLst>
            <pc:docMk/>
            <pc:sldMk cId="4109744031" sldId="267"/>
            <ac:spMk id="2" creationId="{A2E6A7AA-372B-4704-993C-071F28DE6245}"/>
          </ac:spMkLst>
        </pc:spChg>
        <pc:spChg chg="del">
          <ac:chgData name="" userId="24962c07e848bbea" providerId="LiveId" clId="{A8B276BC-7CD2-4FC4-AD0F-944B6D5445A8}" dt="2023-02-09T19:46:30.761" v="3111" actId="478"/>
          <ac:spMkLst>
            <pc:docMk/>
            <pc:sldMk cId="4109744031" sldId="267"/>
            <ac:spMk id="3" creationId="{4252F3FD-96EA-43F8-8C13-4E30CB1AA5F2}"/>
          </ac:spMkLst>
        </pc:spChg>
        <pc:spChg chg="add del mod topLvl">
          <ac:chgData name="" userId="24962c07e848bbea" providerId="LiveId" clId="{A8B276BC-7CD2-4FC4-AD0F-944B6D5445A8}" dt="2023-02-10T19:38:43.190" v="5066" actId="478"/>
          <ac:spMkLst>
            <pc:docMk/>
            <pc:sldMk cId="4109744031" sldId="267"/>
            <ac:spMk id="3" creationId="{F869B2D6-D1AA-4C87-8D6F-F6C667DA7499}"/>
          </ac:spMkLst>
        </pc:spChg>
        <pc:spChg chg="mod">
          <ac:chgData name="" userId="24962c07e848bbea" providerId="LiveId" clId="{A8B276BC-7CD2-4FC4-AD0F-944B6D5445A8}" dt="2023-02-13T15:26:56.606" v="5370" actId="120"/>
          <ac:spMkLst>
            <pc:docMk/>
            <pc:sldMk cId="4109744031" sldId="267"/>
            <ac:spMk id="4" creationId="{C01C3C15-15B9-4905-840B-8A5A8FE27D52}"/>
          </ac:spMkLst>
        </pc:spChg>
        <pc:spChg chg="del">
          <ac:chgData name="" userId="24962c07e848bbea" providerId="LiveId" clId="{A8B276BC-7CD2-4FC4-AD0F-944B6D5445A8}" dt="2023-02-09T19:41:06.560" v="2922" actId="478"/>
          <ac:spMkLst>
            <pc:docMk/>
            <pc:sldMk cId="4109744031" sldId="267"/>
            <ac:spMk id="5" creationId="{4FD7A31B-BA48-4FC7-8D2C-59E6194A2A2A}"/>
          </ac:spMkLst>
        </pc:spChg>
        <pc:spChg chg="add mod">
          <ac:chgData name="" userId="24962c07e848bbea" providerId="LiveId" clId="{A8B276BC-7CD2-4FC4-AD0F-944B6D5445A8}" dt="2023-02-13T18:46:27.732" v="5752" actId="20577"/>
          <ac:spMkLst>
            <pc:docMk/>
            <pc:sldMk cId="4109744031" sldId="267"/>
            <ac:spMk id="5" creationId="{6E1EBFA8-BD76-46C4-9661-C1DDF3008442}"/>
          </ac:spMkLst>
        </pc:spChg>
        <pc:spChg chg="add mod">
          <ac:chgData name="" userId="24962c07e848bbea" providerId="LiveId" clId="{A8B276BC-7CD2-4FC4-AD0F-944B6D5445A8}" dt="2023-02-16T06:35:00.319" v="5961" actId="1036"/>
          <ac:spMkLst>
            <pc:docMk/>
            <pc:sldMk cId="4109744031" sldId="267"/>
            <ac:spMk id="7" creationId="{26E770B5-B902-4ABE-9076-516D7DAD4EF2}"/>
          </ac:spMkLst>
        </pc:spChg>
        <pc:spChg chg="add del mod">
          <ac:chgData name="" userId="24962c07e848bbea" providerId="LiveId" clId="{A8B276BC-7CD2-4FC4-AD0F-944B6D5445A8}" dt="2023-02-09T19:40:40.277" v="2913" actId="478"/>
          <ac:spMkLst>
            <pc:docMk/>
            <pc:sldMk cId="4109744031" sldId="267"/>
            <ac:spMk id="8" creationId="{AA4D6D16-526C-4279-A767-DF98A7B35B71}"/>
          </ac:spMkLst>
        </pc:spChg>
        <pc:spChg chg="add del mod ord topLvl">
          <ac:chgData name="" userId="24962c07e848bbea" providerId="LiveId" clId="{A8B276BC-7CD2-4FC4-AD0F-944B6D5445A8}" dt="2023-02-10T21:12:17.727" v="5234" actId="478"/>
          <ac:spMkLst>
            <pc:docMk/>
            <pc:sldMk cId="4109744031" sldId="267"/>
            <ac:spMk id="11" creationId="{09DC1905-BACF-4D08-8538-08AE3B99270C}"/>
          </ac:spMkLst>
        </pc:spChg>
        <pc:spChg chg="add del mod">
          <ac:chgData name="" userId="24962c07e848bbea" providerId="LiveId" clId="{A8B276BC-7CD2-4FC4-AD0F-944B6D5445A8}" dt="2023-02-13T15:26:42.992" v="5364" actId="478"/>
          <ac:spMkLst>
            <pc:docMk/>
            <pc:sldMk cId="4109744031" sldId="267"/>
            <ac:spMk id="14" creationId="{8366CDA7-B0EA-4CBE-A3A8-E3D6F1C55499}"/>
          </ac:spMkLst>
        </pc:spChg>
        <pc:spChg chg="add del mod topLvl">
          <ac:chgData name="" userId="24962c07e848bbea" providerId="LiveId" clId="{A8B276BC-7CD2-4FC4-AD0F-944B6D5445A8}" dt="2023-02-10T21:12:19.480" v="5236" actId="478"/>
          <ac:spMkLst>
            <pc:docMk/>
            <pc:sldMk cId="4109744031" sldId="267"/>
            <ac:spMk id="15" creationId="{6A266C32-764B-45F8-987B-0A567FDCADA0}"/>
          </ac:spMkLst>
        </pc:spChg>
        <pc:spChg chg="add del mod topLvl">
          <ac:chgData name="" userId="24962c07e848bbea" providerId="LiveId" clId="{A8B276BC-7CD2-4FC4-AD0F-944B6D5445A8}" dt="2023-02-10T21:12:26.846" v="5241" actId="478"/>
          <ac:spMkLst>
            <pc:docMk/>
            <pc:sldMk cId="4109744031" sldId="267"/>
            <ac:spMk id="16" creationId="{F8663A23-0825-41A8-B2AB-349969EE8016}"/>
          </ac:spMkLst>
        </pc:spChg>
        <pc:spChg chg="add del mod topLvl">
          <ac:chgData name="" userId="24962c07e848bbea" providerId="LiveId" clId="{A8B276BC-7CD2-4FC4-AD0F-944B6D5445A8}" dt="2023-02-10T21:12:24.150" v="5239" actId="478"/>
          <ac:spMkLst>
            <pc:docMk/>
            <pc:sldMk cId="4109744031" sldId="267"/>
            <ac:spMk id="17" creationId="{F7C22E64-0151-4D2A-ACDC-B8F0F184D291}"/>
          </ac:spMkLst>
        </pc:spChg>
        <pc:spChg chg="add del mod topLvl">
          <ac:chgData name="" userId="24962c07e848bbea" providerId="LiveId" clId="{A8B276BC-7CD2-4FC4-AD0F-944B6D5445A8}" dt="2023-02-10T21:12:25.361" v="5240" actId="478"/>
          <ac:spMkLst>
            <pc:docMk/>
            <pc:sldMk cId="4109744031" sldId="267"/>
            <ac:spMk id="18" creationId="{8134E1B7-3548-4251-815C-BB943937FADC}"/>
          </ac:spMkLst>
        </pc:spChg>
        <pc:spChg chg="add del mod topLvl">
          <ac:chgData name="" userId="24962c07e848bbea" providerId="LiveId" clId="{A8B276BC-7CD2-4FC4-AD0F-944B6D5445A8}" dt="2023-02-10T18:30:20.701" v="4980" actId="478"/>
          <ac:spMkLst>
            <pc:docMk/>
            <pc:sldMk cId="4109744031" sldId="267"/>
            <ac:spMk id="19" creationId="{C283BA8B-FAEC-44CB-A649-8F4C645945A0}"/>
          </ac:spMkLst>
        </pc:spChg>
        <pc:spChg chg="add del mod topLvl">
          <ac:chgData name="" userId="24962c07e848bbea" providerId="LiveId" clId="{A8B276BC-7CD2-4FC4-AD0F-944B6D5445A8}" dt="2023-02-10T19:38:39.710" v="5065" actId="478"/>
          <ac:spMkLst>
            <pc:docMk/>
            <pc:sldMk cId="4109744031" sldId="267"/>
            <ac:spMk id="20" creationId="{4EBE9ED8-CF23-4745-953C-D4427BC8585A}"/>
          </ac:spMkLst>
        </pc:spChg>
        <pc:spChg chg="add del mod topLvl">
          <ac:chgData name="" userId="24962c07e848bbea" providerId="LiveId" clId="{A8B276BC-7CD2-4FC4-AD0F-944B6D5445A8}" dt="2023-02-10T18:30:22.693" v="4981" actId="478"/>
          <ac:spMkLst>
            <pc:docMk/>
            <pc:sldMk cId="4109744031" sldId="267"/>
            <ac:spMk id="21" creationId="{C053BD18-8CBE-4118-98A7-508190EB44AF}"/>
          </ac:spMkLst>
        </pc:spChg>
        <pc:spChg chg="add del mod">
          <ac:chgData name="" userId="24962c07e848bbea" providerId="LiveId" clId="{A8B276BC-7CD2-4FC4-AD0F-944B6D5445A8}" dt="2023-02-10T20:18:50.492" v="5136" actId="478"/>
          <ac:spMkLst>
            <pc:docMk/>
            <pc:sldMk cId="4109744031" sldId="267"/>
            <ac:spMk id="22" creationId="{0D957CC0-9806-49FF-8223-6BC00F97D88C}"/>
          </ac:spMkLst>
        </pc:spChg>
        <pc:spChg chg="add del">
          <ac:chgData name="" userId="24962c07e848bbea" providerId="LiveId" clId="{A8B276BC-7CD2-4FC4-AD0F-944B6D5445A8}" dt="2023-02-10T21:11:55.283" v="5225"/>
          <ac:spMkLst>
            <pc:docMk/>
            <pc:sldMk cId="4109744031" sldId="267"/>
            <ac:spMk id="28" creationId="{B9FCCEEE-A687-4FC5-8051-B0D2551A21C7}"/>
          </ac:spMkLst>
        </pc:spChg>
        <pc:spChg chg="add del mod">
          <ac:chgData name="" userId="24962c07e848bbea" providerId="LiveId" clId="{A8B276BC-7CD2-4FC4-AD0F-944B6D5445A8}" dt="2023-02-13T15:26:53.408" v="5369" actId="478"/>
          <ac:spMkLst>
            <pc:docMk/>
            <pc:sldMk cId="4109744031" sldId="267"/>
            <ac:spMk id="30" creationId="{66CDE966-0672-4E3C-B3E5-E85688AB2F01}"/>
          </ac:spMkLst>
        </pc:spChg>
        <pc:spChg chg="add del mod">
          <ac:chgData name="" userId="24962c07e848bbea" providerId="LiveId" clId="{A8B276BC-7CD2-4FC4-AD0F-944B6D5445A8}" dt="2023-02-13T15:26:53.408" v="5369" actId="478"/>
          <ac:spMkLst>
            <pc:docMk/>
            <pc:sldMk cId="4109744031" sldId="267"/>
            <ac:spMk id="32" creationId="{B528EDD0-3DE4-4DE1-BF62-20481D1EF621}"/>
          </ac:spMkLst>
        </pc:spChg>
        <pc:spChg chg="add del mod">
          <ac:chgData name="" userId="24962c07e848bbea" providerId="LiveId" clId="{A8B276BC-7CD2-4FC4-AD0F-944B6D5445A8}" dt="2023-02-13T15:26:45.273" v="5366" actId="478"/>
          <ac:spMkLst>
            <pc:docMk/>
            <pc:sldMk cId="4109744031" sldId="267"/>
            <ac:spMk id="36" creationId="{5D9E2366-DC97-4387-AE5E-FDB89F6A7B19}"/>
          </ac:spMkLst>
        </pc:spChg>
        <pc:grpChg chg="add del mod">
          <ac:chgData name="" userId="24962c07e848bbea" providerId="LiveId" clId="{A8B276BC-7CD2-4FC4-AD0F-944B6D5445A8}" dt="2023-02-10T19:37:33.370" v="4986" actId="165"/>
          <ac:grpSpMkLst>
            <pc:docMk/>
            <pc:sldMk cId="4109744031" sldId="267"/>
            <ac:grpSpMk id="5" creationId="{D1F2BF57-A51D-4BCD-BB4D-8AEA394AE70E}"/>
          </ac:grpSpMkLst>
        </pc:grpChg>
        <pc:grpChg chg="add del mod">
          <ac:chgData name="" userId="24962c07e848bbea" providerId="LiveId" clId="{A8B276BC-7CD2-4FC4-AD0F-944B6D5445A8}" dt="2023-02-10T18:29:56.488" v="4976" actId="165"/>
          <ac:grpSpMkLst>
            <pc:docMk/>
            <pc:sldMk cId="4109744031" sldId="267"/>
            <ac:grpSpMk id="7" creationId="{5C070A5B-2959-4F7B-9F4C-A777390A05B6}"/>
          </ac:grpSpMkLst>
        </pc:grpChg>
        <pc:grpChg chg="del">
          <ac:chgData name="" userId="24962c07e848bbea" providerId="LiveId" clId="{A8B276BC-7CD2-4FC4-AD0F-944B6D5445A8}" dt="2023-02-09T19:46:29.398" v="3110" actId="478"/>
          <ac:grpSpMkLst>
            <pc:docMk/>
            <pc:sldMk cId="4109744031" sldId="267"/>
            <ac:grpSpMk id="15" creationId="{69B4AABE-73DF-4AA9-B64A-3959080018A8}"/>
          </ac:grpSpMkLst>
        </pc:grpChg>
        <pc:grpChg chg="del">
          <ac:chgData name="" userId="24962c07e848bbea" providerId="LiveId" clId="{A8B276BC-7CD2-4FC4-AD0F-944B6D5445A8}" dt="2023-02-09T11:40:26.615" v="1516" actId="478"/>
          <ac:grpSpMkLst>
            <pc:docMk/>
            <pc:sldMk cId="4109744031" sldId="267"/>
            <ac:grpSpMk id="22" creationId="{D8A814D9-042D-4F58-8795-DF1AF47CB221}"/>
          </ac:grpSpMkLst>
        </pc:grpChg>
        <pc:grpChg chg="add del mod">
          <ac:chgData name="" userId="24962c07e848bbea" providerId="LiveId" clId="{A8B276BC-7CD2-4FC4-AD0F-944B6D5445A8}" dt="2023-02-10T20:18:56.640" v="5137" actId="165"/>
          <ac:grpSpMkLst>
            <pc:docMk/>
            <pc:sldMk cId="4109744031" sldId="267"/>
            <ac:grpSpMk id="23" creationId="{851C1E21-3065-4CF9-8C5E-FDC7BC5A0889}"/>
          </ac:grpSpMkLst>
        </pc:grpChg>
        <pc:grpChg chg="add del mod">
          <ac:chgData name="" userId="24962c07e848bbea" providerId="LiveId" clId="{A8B276BC-7CD2-4FC4-AD0F-944B6D5445A8}" dt="2023-02-10T20:17:32.729" v="5079" actId="165"/>
          <ac:grpSpMkLst>
            <pc:docMk/>
            <pc:sldMk cId="4109744031" sldId="267"/>
            <ac:grpSpMk id="24" creationId="{F1D5E1A4-F7C8-4EF5-9FF6-01083F1D0259}"/>
          </ac:grpSpMkLst>
        </pc:grpChg>
        <pc:grpChg chg="del">
          <ac:chgData name="" userId="24962c07e848bbea" providerId="LiveId" clId="{A8B276BC-7CD2-4FC4-AD0F-944B6D5445A8}" dt="2023-02-09T11:40:25.326" v="1515" actId="478"/>
          <ac:grpSpMkLst>
            <pc:docMk/>
            <pc:sldMk cId="4109744031" sldId="267"/>
            <ac:grpSpMk id="29" creationId="{1EDAF9BC-B6AA-41D7-83C8-645D1C5055E3}"/>
          </ac:grpSpMkLst>
        </pc:grpChg>
        <pc:picChg chg="del">
          <ac:chgData name="" userId="24962c07e848bbea" providerId="LiveId" clId="{A8B276BC-7CD2-4FC4-AD0F-944B6D5445A8}" dt="2023-02-08T14:18:51.819" v="1093" actId="478"/>
          <ac:picMkLst>
            <pc:docMk/>
            <pc:sldMk cId="4109744031" sldId="267"/>
            <ac:picMk id="7" creationId="{E55DB4E5-669B-4CA6-A21B-0CA4AE9BEB3E}"/>
          </ac:picMkLst>
        </pc:picChg>
        <pc:picChg chg="add del mod ord topLvl">
          <ac:chgData name="" userId="24962c07e848bbea" providerId="LiveId" clId="{A8B276BC-7CD2-4FC4-AD0F-944B6D5445A8}" dt="2023-02-10T20:17:33.883" v="5080" actId="478"/>
          <ac:picMkLst>
            <pc:docMk/>
            <pc:sldMk cId="4109744031" sldId="267"/>
            <ac:picMk id="8" creationId="{558AC8C4-6802-498A-A4FF-D35D9A52AD0D}"/>
          </ac:picMkLst>
        </pc:picChg>
        <pc:picChg chg="add del mod ord topLvl">
          <ac:chgData name="" userId="24962c07e848bbea" providerId="LiveId" clId="{A8B276BC-7CD2-4FC4-AD0F-944B6D5445A8}" dt="2023-02-10T20:20:21.307" v="5142" actId="478"/>
          <ac:picMkLst>
            <pc:docMk/>
            <pc:sldMk cId="4109744031" sldId="267"/>
            <ac:picMk id="9" creationId="{025C35F8-3D21-4B81-B522-50FB6D25F907}"/>
          </ac:picMkLst>
        </pc:picChg>
        <pc:picChg chg="add del mod">
          <ac:chgData name="" userId="24962c07e848bbea" providerId="LiveId" clId="{A8B276BC-7CD2-4FC4-AD0F-944B6D5445A8}" dt="2023-02-09T19:38:56.252" v="2908" actId="478"/>
          <ac:picMkLst>
            <pc:docMk/>
            <pc:sldMk cId="4109744031" sldId="267"/>
            <ac:picMk id="9" creationId="{A9951EB5-07DC-4948-9C73-5E59FD7F2E1B}"/>
          </ac:picMkLst>
        </pc:picChg>
        <pc:picChg chg="add del mod topLvl">
          <ac:chgData name="" userId="24962c07e848bbea" providerId="LiveId" clId="{A8B276BC-7CD2-4FC4-AD0F-944B6D5445A8}" dt="2023-02-10T18:29:59.721" v="4977" actId="478"/>
          <ac:picMkLst>
            <pc:docMk/>
            <pc:sldMk cId="4109744031" sldId="267"/>
            <ac:picMk id="10" creationId="{884E1469-986B-4DFC-A684-04AB4B79AEFD}"/>
          </ac:picMkLst>
        </pc:picChg>
        <pc:picChg chg="add del mod">
          <ac:chgData name="" userId="24962c07e848bbea" providerId="LiveId" clId="{A8B276BC-7CD2-4FC4-AD0F-944B6D5445A8}" dt="2023-02-09T19:40:28.757" v="2912"/>
          <ac:picMkLst>
            <pc:docMk/>
            <pc:sldMk cId="4109744031" sldId="267"/>
            <ac:picMk id="11" creationId="{C4827904-373C-4FC0-9A75-66DE002D1AB8}"/>
          </ac:picMkLst>
        </pc:picChg>
        <pc:picChg chg="add del mod topLvl">
          <ac:chgData name="" userId="24962c07e848bbea" providerId="LiveId" clId="{A8B276BC-7CD2-4FC4-AD0F-944B6D5445A8}" dt="2023-02-10T19:37:35.571" v="4987" actId="478"/>
          <ac:picMkLst>
            <pc:docMk/>
            <pc:sldMk cId="4109744031" sldId="267"/>
            <ac:picMk id="12" creationId="{5CFA9751-C4BF-4AD7-B475-AD1BB4F0B09C}"/>
          </ac:picMkLst>
        </pc:picChg>
        <pc:picChg chg="add del mod">
          <ac:chgData name="" userId="24962c07e848bbea" providerId="LiveId" clId="{A8B276BC-7CD2-4FC4-AD0F-944B6D5445A8}" dt="2023-02-13T15:26:43.863" v="5365" actId="478"/>
          <ac:picMkLst>
            <pc:docMk/>
            <pc:sldMk cId="4109744031" sldId="267"/>
            <ac:picMk id="13" creationId="{E4F20861-F2EE-4DBC-B8E1-909CE1867DB4}"/>
          </ac:picMkLst>
        </pc:picChg>
        <pc:picChg chg="add del mod">
          <ac:chgData name="" userId="24962c07e848bbea" providerId="LiveId" clId="{A8B276BC-7CD2-4FC4-AD0F-944B6D5445A8}" dt="2023-02-10T19:59:50.179" v="5071" actId="478"/>
          <ac:picMkLst>
            <pc:docMk/>
            <pc:sldMk cId="4109744031" sldId="267"/>
            <ac:picMk id="25" creationId="{74918BB7-F102-4FA2-B441-64BD59753B6D}"/>
          </ac:picMkLst>
        </pc:picChg>
        <pc:picChg chg="add del mod ord">
          <ac:chgData name="" userId="24962c07e848bbea" providerId="LiveId" clId="{A8B276BC-7CD2-4FC4-AD0F-944B6D5445A8}" dt="2023-02-10T21:12:20.246" v="5237" actId="478"/>
          <ac:picMkLst>
            <pc:docMk/>
            <pc:sldMk cId="4109744031" sldId="267"/>
            <ac:picMk id="26" creationId="{516BD163-1108-4178-BA47-394958C44E46}"/>
          </ac:picMkLst>
        </pc:picChg>
        <pc:picChg chg="add del mod ord">
          <ac:chgData name="" userId="24962c07e848bbea" providerId="LiveId" clId="{A8B276BC-7CD2-4FC4-AD0F-944B6D5445A8}" dt="2023-02-10T21:12:14.728" v="5232" actId="478"/>
          <ac:picMkLst>
            <pc:docMk/>
            <pc:sldMk cId="4109744031" sldId="267"/>
            <ac:picMk id="27" creationId="{54707DC0-1356-4BE2-8785-C21B8D304F55}"/>
          </ac:picMkLst>
        </pc:picChg>
        <pc:picChg chg="add del mod ord">
          <ac:chgData name="" userId="24962c07e848bbea" providerId="LiveId" clId="{A8B276BC-7CD2-4FC4-AD0F-944B6D5445A8}" dt="2023-02-13T15:26:41.384" v="5363" actId="478"/>
          <ac:picMkLst>
            <pc:docMk/>
            <pc:sldMk cId="4109744031" sldId="267"/>
            <ac:picMk id="29" creationId="{1F7EA060-FB72-4672-ABD1-D384F6041255}"/>
          </ac:picMkLst>
        </pc:picChg>
        <pc:picChg chg="add del mod">
          <ac:chgData name="" userId="24962c07e848bbea" providerId="LiveId" clId="{A8B276BC-7CD2-4FC4-AD0F-944B6D5445A8}" dt="2023-02-13T15:33:19.670" v="5377" actId="478"/>
          <ac:picMkLst>
            <pc:docMk/>
            <pc:sldMk cId="4109744031" sldId="267"/>
            <ac:picMk id="31" creationId="{05C4FBCC-9239-488C-9048-16963A9085E8}"/>
          </ac:picMkLst>
        </pc:picChg>
        <pc:picChg chg="add mod">
          <ac:chgData name="" userId="24962c07e848bbea" providerId="LiveId" clId="{A8B276BC-7CD2-4FC4-AD0F-944B6D5445A8}" dt="2023-02-13T16:32:18.111" v="5429" actId="1076"/>
          <ac:picMkLst>
            <pc:docMk/>
            <pc:sldMk cId="4109744031" sldId="267"/>
            <ac:picMk id="33" creationId="{DC6122A8-D306-4366-81FE-82EDB93FE457}"/>
          </ac:picMkLst>
        </pc:picChg>
      </pc:sldChg>
      <pc:sldChg chg="addSp delSp modSp">
        <pc:chgData name="" userId="24962c07e848bbea" providerId="LiveId" clId="{A8B276BC-7CD2-4FC4-AD0F-944B6D5445A8}" dt="2023-02-16T06:35:23.977" v="5965"/>
        <pc:sldMkLst>
          <pc:docMk/>
          <pc:sldMk cId="926152166" sldId="268"/>
        </pc:sldMkLst>
        <pc:spChg chg="mod">
          <ac:chgData name="" userId="24962c07e848bbea" providerId="LiveId" clId="{A8B276BC-7CD2-4FC4-AD0F-944B6D5445A8}" dt="2023-02-14T22:07:43.425" v="5884" actId="20577"/>
          <ac:spMkLst>
            <pc:docMk/>
            <pc:sldMk cId="926152166" sldId="268"/>
            <ac:spMk id="2" creationId="{A6926D0D-4B50-4FA7-9D86-A4C601EEFEAF}"/>
          </ac:spMkLst>
        </pc:spChg>
        <pc:spChg chg="del">
          <ac:chgData name="" userId="24962c07e848bbea" providerId="LiveId" clId="{A8B276BC-7CD2-4FC4-AD0F-944B6D5445A8}" dt="2023-02-09T19:49:44.969" v="3640" actId="478"/>
          <ac:spMkLst>
            <pc:docMk/>
            <pc:sldMk cId="926152166" sldId="268"/>
            <ac:spMk id="3" creationId="{1EFC2192-C1A9-41F2-BE9B-4F7D5D387F93}"/>
          </ac:spMkLst>
        </pc:spChg>
        <pc:spChg chg="del">
          <ac:chgData name="" userId="24962c07e848bbea" providerId="LiveId" clId="{A8B276BC-7CD2-4FC4-AD0F-944B6D5445A8}" dt="2023-02-16T06:35:07.793" v="5963" actId="478"/>
          <ac:spMkLst>
            <pc:docMk/>
            <pc:sldMk cId="926152166" sldId="268"/>
            <ac:spMk id="5" creationId="{6F1D7353-AE35-4E53-A0DC-72F33BD9A387}"/>
          </ac:spMkLst>
        </pc:spChg>
        <pc:spChg chg="add del">
          <ac:chgData name="" userId="24962c07e848bbea" providerId="LiveId" clId="{A8B276BC-7CD2-4FC4-AD0F-944B6D5445A8}" dt="2023-02-16T06:35:16.891" v="5964" actId="478"/>
          <ac:spMkLst>
            <pc:docMk/>
            <pc:sldMk cId="926152166" sldId="268"/>
            <ac:spMk id="7" creationId="{AB93674E-A5D6-484A-8691-14468B19A4CE}"/>
          </ac:spMkLst>
        </pc:spChg>
        <pc:spChg chg="add">
          <ac:chgData name="" userId="24962c07e848bbea" providerId="LiveId" clId="{A8B276BC-7CD2-4FC4-AD0F-944B6D5445A8}" dt="2023-02-16T06:35:23.977" v="5965"/>
          <ac:spMkLst>
            <pc:docMk/>
            <pc:sldMk cId="926152166" sldId="268"/>
            <ac:spMk id="8" creationId="{0A69D66D-6EC9-495B-8E74-6867368C53BD}"/>
          </ac:spMkLst>
        </pc:spChg>
        <pc:grpChg chg="del">
          <ac:chgData name="" userId="24962c07e848bbea" providerId="LiveId" clId="{A8B276BC-7CD2-4FC4-AD0F-944B6D5445A8}" dt="2023-02-09T19:49:46.887" v="3641" actId="478"/>
          <ac:grpSpMkLst>
            <pc:docMk/>
            <pc:sldMk cId="926152166" sldId="268"/>
            <ac:grpSpMk id="7" creationId="{96C5CD9E-BCC2-4752-AD46-17514F974122}"/>
          </ac:grpSpMkLst>
        </pc:grpChg>
        <pc:picChg chg="add del">
          <ac:chgData name="" userId="24962c07e848bbea" providerId="LiveId" clId="{A8B276BC-7CD2-4FC4-AD0F-944B6D5445A8}" dt="2023-02-13T16:52:31.686" v="5434"/>
          <ac:picMkLst>
            <pc:docMk/>
            <pc:sldMk cId="926152166" sldId="268"/>
            <ac:picMk id="3" creationId="{ADF743E3-3E7C-4533-8229-BECB1DFCB70C}"/>
          </ac:picMkLst>
        </pc:picChg>
      </pc:sldChg>
      <pc:sldChg chg="addSp delSp modSp modNotesTx">
        <pc:chgData name="" userId="24962c07e848bbea" providerId="LiveId" clId="{A8B276BC-7CD2-4FC4-AD0F-944B6D5445A8}" dt="2023-02-16T06:34:10.534" v="5927" actId="20577"/>
        <pc:sldMkLst>
          <pc:docMk/>
          <pc:sldMk cId="3594842366" sldId="269"/>
        </pc:sldMkLst>
        <pc:spChg chg="mod">
          <ac:chgData name="" userId="24962c07e848bbea" providerId="LiveId" clId="{A8B276BC-7CD2-4FC4-AD0F-944B6D5445A8}" dt="2023-02-13T16:30:23.432" v="5427" actId="20577"/>
          <ac:spMkLst>
            <pc:docMk/>
            <pc:sldMk cId="3594842366" sldId="269"/>
            <ac:spMk id="2" creationId="{CDE268A9-E14C-45B5-9733-0EAB468CDBE7}"/>
          </ac:spMkLst>
        </pc:spChg>
        <pc:spChg chg="del">
          <ac:chgData name="" userId="24962c07e848bbea" providerId="LiveId" clId="{A8B276BC-7CD2-4FC4-AD0F-944B6D5445A8}" dt="2023-02-13T16:29:38.505" v="5412" actId="478"/>
          <ac:spMkLst>
            <pc:docMk/>
            <pc:sldMk cId="3594842366" sldId="269"/>
            <ac:spMk id="3" creationId="{29862027-4512-41D5-B919-3AD755263147}"/>
          </ac:spMkLst>
        </pc:spChg>
        <pc:spChg chg="mod">
          <ac:chgData name="" userId="24962c07e848bbea" providerId="LiveId" clId="{A8B276BC-7CD2-4FC4-AD0F-944B6D5445A8}" dt="2023-02-16T06:34:10.534" v="5927" actId="20577"/>
          <ac:spMkLst>
            <pc:docMk/>
            <pc:sldMk cId="3594842366" sldId="269"/>
            <ac:spMk id="5" creationId="{6FEE0359-552C-45B4-97D1-AF1F407F7A3D}"/>
          </ac:spMkLst>
        </pc:spChg>
        <pc:spChg chg="add mod">
          <ac:chgData name="" userId="24962c07e848bbea" providerId="LiveId" clId="{A8B276BC-7CD2-4FC4-AD0F-944B6D5445A8}" dt="2023-02-13T16:29:55.187" v="5420" actId="1076"/>
          <ac:spMkLst>
            <pc:docMk/>
            <pc:sldMk cId="3594842366" sldId="269"/>
            <ac:spMk id="9" creationId="{769C8A50-BEEB-4360-A775-CCD8E0F5B783}"/>
          </ac:spMkLst>
        </pc:spChg>
        <pc:picChg chg="add mod">
          <ac:chgData name="" userId="24962c07e848bbea" providerId="LiveId" clId="{A8B276BC-7CD2-4FC4-AD0F-944B6D5445A8}" dt="2023-02-13T16:29:57.832" v="5421" actId="1076"/>
          <ac:picMkLst>
            <pc:docMk/>
            <pc:sldMk cId="3594842366" sldId="269"/>
            <ac:picMk id="7" creationId="{789FAF4E-5B38-4624-8644-7FF002A5C12C}"/>
          </ac:picMkLst>
        </pc:picChg>
        <pc:picChg chg="add del mod">
          <ac:chgData name="" userId="24962c07e848bbea" providerId="LiveId" clId="{A8B276BC-7CD2-4FC4-AD0F-944B6D5445A8}" dt="2023-02-13T16:29:31.746" v="5409" actId="478"/>
          <ac:picMkLst>
            <pc:docMk/>
            <pc:sldMk cId="3594842366" sldId="269"/>
            <ac:picMk id="8" creationId="{F81F3637-0B8B-4FB7-9597-D6D3C457F28F}"/>
          </ac:picMkLst>
        </pc:picChg>
        <pc:picChg chg="add mod">
          <ac:chgData name="" userId="24962c07e848bbea" providerId="LiveId" clId="{A8B276BC-7CD2-4FC4-AD0F-944B6D5445A8}" dt="2023-02-13T16:29:40.738" v="5413" actId="1076"/>
          <ac:picMkLst>
            <pc:docMk/>
            <pc:sldMk cId="3594842366" sldId="269"/>
            <ac:picMk id="2050" creationId="{921E0626-B3C8-4DE2-A6AF-1CDA6C72F53C}"/>
          </ac:picMkLst>
        </pc:picChg>
      </pc:sldChg>
      <pc:sldChg chg="addSp delSp modSp add mod ord modTransition">
        <pc:chgData name="" userId="24962c07e848bbea" providerId="LiveId" clId="{A8B276BC-7CD2-4FC4-AD0F-944B6D5445A8}" dt="2023-02-16T06:34:45.752" v="5949"/>
        <pc:sldMkLst>
          <pc:docMk/>
          <pc:sldMk cId="2364423995" sldId="270"/>
        </pc:sldMkLst>
        <pc:spChg chg="add del">
          <ac:chgData name="" userId="24962c07e848bbea" providerId="LiveId" clId="{A8B276BC-7CD2-4FC4-AD0F-944B6D5445A8}" dt="2023-02-16T06:34:40.740" v="5948"/>
          <ac:spMkLst>
            <pc:docMk/>
            <pc:sldMk cId="2364423995" sldId="270"/>
            <ac:spMk id="2" creationId="{92A490E2-720D-4F28-AB4E-994129B2FEF2}"/>
          </ac:spMkLst>
        </pc:spChg>
        <pc:spChg chg="del">
          <ac:chgData name="" userId="24962c07e848bbea" providerId="LiveId" clId="{A8B276BC-7CD2-4FC4-AD0F-944B6D5445A8}" dt="2023-02-08T12:44:00.278" v="600"/>
          <ac:spMkLst>
            <pc:docMk/>
            <pc:sldMk cId="2364423995" sldId="270"/>
            <ac:spMk id="2" creationId="{E7AACD45-A5C4-4E04-BFAE-8DA2C7C134C1}"/>
          </ac:spMkLst>
        </pc:spChg>
        <pc:spChg chg="del">
          <ac:chgData name="" userId="24962c07e848bbea" providerId="LiveId" clId="{A8B276BC-7CD2-4FC4-AD0F-944B6D5445A8}" dt="2023-02-10T09:37:35.123" v="4794" actId="478"/>
          <ac:spMkLst>
            <pc:docMk/>
            <pc:sldMk cId="2364423995" sldId="270"/>
            <ac:spMk id="3" creationId="{8A698EA1-4F8D-4D6A-9886-8275049C5C48}"/>
          </ac:spMkLst>
        </pc:spChg>
        <pc:spChg chg="mod">
          <ac:chgData name="" userId="24962c07e848bbea" providerId="LiveId" clId="{A8B276BC-7CD2-4FC4-AD0F-944B6D5445A8}" dt="2023-02-10T09:37:40.330" v="4806" actId="1035"/>
          <ac:spMkLst>
            <pc:docMk/>
            <pc:sldMk cId="2364423995" sldId="270"/>
            <ac:spMk id="4" creationId="{4CFDF504-C4C7-43F0-AFA3-F2E0A051E9B2}"/>
          </ac:spMkLst>
        </pc:spChg>
        <pc:spChg chg="del">
          <ac:chgData name="" userId="24962c07e848bbea" providerId="LiveId" clId="{A8B276BC-7CD2-4FC4-AD0F-944B6D5445A8}" dt="2023-02-09T19:13:31.618" v="2783" actId="478"/>
          <ac:spMkLst>
            <pc:docMk/>
            <pc:sldMk cId="2364423995" sldId="270"/>
            <ac:spMk id="5" creationId="{866D233B-FA15-4E21-89C8-8468944ECC18}"/>
          </ac:spMkLst>
        </pc:spChg>
        <pc:spChg chg="mod">
          <ac:chgData name="" userId="24962c07e848bbea" providerId="LiveId" clId="{A8B276BC-7CD2-4FC4-AD0F-944B6D5445A8}" dt="2023-02-09T19:14:08.230" v="2840" actId="1035"/>
          <ac:spMkLst>
            <pc:docMk/>
            <pc:sldMk cId="2364423995" sldId="270"/>
            <ac:spMk id="6" creationId="{17EC20A0-64B3-4136-B90E-2DC3D376DAA7}"/>
          </ac:spMkLst>
        </pc:spChg>
        <pc:spChg chg="add del mod">
          <ac:chgData name="" userId="24962c07e848bbea" providerId="LiveId" clId="{A8B276BC-7CD2-4FC4-AD0F-944B6D5445A8}" dt="2023-02-09T10:03:19.718" v="1256" actId="478"/>
          <ac:spMkLst>
            <pc:docMk/>
            <pc:sldMk cId="2364423995" sldId="270"/>
            <ac:spMk id="12" creationId="{8713D0D9-F31A-4E47-B2EC-63FD2B87BA40}"/>
          </ac:spMkLst>
        </pc:spChg>
        <pc:spChg chg="add del mod">
          <ac:chgData name="" userId="24962c07e848bbea" providerId="LiveId" clId="{A8B276BC-7CD2-4FC4-AD0F-944B6D5445A8}" dt="2023-02-09T18:59:59.077" v="2221" actId="478"/>
          <ac:spMkLst>
            <pc:docMk/>
            <pc:sldMk cId="2364423995" sldId="270"/>
            <ac:spMk id="14" creationId="{EC5C7316-2B05-4BC8-9895-35A9A2513797}"/>
          </ac:spMkLst>
        </pc:spChg>
        <pc:spChg chg="add mod ord">
          <ac:chgData name="" userId="24962c07e848bbea" providerId="LiveId" clId="{A8B276BC-7CD2-4FC4-AD0F-944B6D5445A8}" dt="2023-02-09T19:14:04.046" v="2833" actId="1036"/>
          <ac:spMkLst>
            <pc:docMk/>
            <pc:sldMk cId="2364423995" sldId="270"/>
            <ac:spMk id="15" creationId="{572A3086-AA1F-4000-B2DF-C79C492B711C}"/>
          </ac:spMkLst>
        </pc:spChg>
        <pc:spChg chg="add mod ord">
          <ac:chgData name="" userId="24962c07e848bbea" providerId="LiveId" clId="{A8B276BC-7CD2-4FC4-AD0F-944B6D5445A8}" dt="2023-02-09T19:14:04.046" v="2833" actId="1036"/>
          <ac:spMkLst>
            <pc:docMk/>
            <pc:sldMk cId="2364423995" sldId="270"/>
            <ac:spMk id="16" creationId="{C5B3C3B1-9767-47C2-B895-D081AA42BB43}"/>
          </ac:spMkLst>
        </pc:spChg>
        <pc:spChg chg="add mod ord">
          <ac:chgData name="" userId="24962c07e848bbea" providerId="LiveId" clId="{A8B276BC-7CD2-4FC4-AD0F-944B6D5445A8}" dt="2023-02-09T19:14:04.046" v="2833" actId="1036"/>
          <ac:spMkLst>
            <pc:docMk/>
            <pc:sldMk cId="2364423995" sldId="270"/>
            <ac:spMk id="17" creationId="{B21DBEF1-5F4B-428A-993A-017DEE95A459}"/>
          </ac:spMkLst>
        </pc:spChg>
        <pc:spChg chg="add del mod ord">
          <ac:chgData name="" userId="24962c07e848bbea" providerId="LiveId" clId="{A8B276BC-7CD2-4FC4-AD0F-944B6D5445A8}" dt="2023-02-09T19:06:33.226" v="2356" actId="478"/>
          <ac:spMkLst>
            <pc:docMk/>
            <pc:sldMk cId="2364423995" sldId="270"/>
            <ac:spMk id="18" creationId="{78270D94-2C15-4E50-9C44-DAB7EEF46B27}"/>
          </ac:spMkLst>
        </pc:spChg>
        <pc:spChg chg="add del mod ord">
          <ac:chgData name="" userId="24962c07e848bbea" providerId="LiveId" clId="{A8B276BC-7CD2-4FC4-AD0F-944B6D5445A8}" dt="2023-02-09T19:06:32.550" v="2355" actId="478"/>
          <ac:spMkLst>
            <pc:docMk/>
            <pc:sldMk cId="2364423995" sldId="270"/>
            <ac:spMk id="19" creationId="{CA9EEC10-2A36-4F99-8B4D-8D960EFC99BC}"/>
          </ac:spMkLst>
        </pc:spChg>
        <pc:spChg chg="add del mod ord">
          <ac:chgData name="" userId="24962c07e848bbea" providerId="LiveId" clId="{A8B276BC-7CD2-4FC4-AD0F-944B6D5445A8}" dt="2023-02-09T19:07:44.866" v="2384" actId="478"/>
          <ac:spMkLst>
            <pc:docMk/>
            <pc:sldMk cId="2364423995" sldId="270"/>
            <ac:spMk id="20" creationId="{BA2E769B-BE9E-417F-8E85-41AB929284D0}"/>
          </ac:spMkLst>
        </pc:spChg>
        <pc:spChg chg="add del mod ord">
          <ac:chgData name="" userId="24962c07e848bbea" providerId="LiveId" clId="{A8B276BC-7CD2-4FC4-AD0F-944B6D5445A8}" dt="2023-02-09T19:07:43.756" v="2383" actId="478"/>
          <ac:spMkLst>
            <pc:docMk/>
            <pc:sldMk cId="2364423995" sldId="270"/>
            <ac:spMk id="21" creationId="{A69F342B-16F3-48AA-A181-FECBA9924D37}"/>
          </ac:spMkLst>
        </pc:spChg>
        <pc:spChg chg="add del mod ord">
          <ac:chgData name="" userId="24962c07e848bbea" providerId="LiveId" clId="{A8B276BC-7CD2-4FC4-AD0F-944B6D5445A8}" dt="2023-02-09T19:07:41.402" v="2381" actId="478"/>
          <ac:spMkLst>
            <pc:docMk/>
            <pc:sldMk cId="2364423995" sldId="270"/>
            <ac:spMk id="22" creationId="{D77981DE-A8BF-4D8D-953E-82072EEBAAE1}"/>
          </ac:spMkLst>
        </pc:spChg>
        <pc:spChg chg="add del mod ord">
          <ac:chgData name="" userId="24962c07e848bbea" providerId="LiveId" clId="{A8B276BC-7CD2-4FC4-AD0F-944B6D5445A8}" dt="2023-02-09T19:07:42.841" v="2382" actId="478"/>
          <ac:spMkLst>
            <pc:docMk/>
            <pc:sldMk cId="2364423995" sldId="270"/>
            <ac:spMk id="23" creationId="{2BA79CB4-A989-4542-955B-77ECE1AAB33B}"/>
          </ac:spMkLst>
        </pc:spChg>
        <pc:spChg chg="add del mod">
          <ac:chgData name="" userId="24962c07e848bbea" providerId="LiveId" clId="{A8B276BC-7CD2-4FC4-AD0F-944B6D5445A8}" dt="2023-02-09T19:07:16.249" v="2373" actId="478"/>
          <ac:spMkLst>
            <pc:docMk/>
            <pc:sldMk cId="2364423995" sldId="270"/>
            <ac:spMk id="24" creationId="{34CD4A89-B2A5-4710-9549-06DA9258AB38}"/>
          </ac:spMkLst>
        </pc:spChg>
        <pc:spChg chg="add del mod">
          <ac:chgData name="" userId="24962c07e848bbea" providerId="LiveId" clId="{A8B276BC-7CD2-4FC4-AD0F-944B6D5445A8}" dt="2023-02-09T19:07:15.693" v="2372" actId="478"/>
          <ac:spMkLst>
            <pc:docMk/>
            <pc:sldMk cId="2364423995" sldId="270"/>
            <ac:spMk id="25" creationId="{622E31CA-B770-4023-B66D-348DE6A5ED65}"/>
          </ac:spMkLst>
        </pc:spChg>
        <pc:spChg chg="add mod ord">
          <ac:chgData name="" userId="24962c07e848bbea" providerId="LiveId" clId="{A8B276BC-7CD2-4FC4-AD0F-944B6D5445A8}" dt="2023-02-09T19:14:04.046" v="2833" actId="1036"/>
          <ac:spMkLst>
            <pc:docMk/>
            <pc:sldMk cId="2364423995" sldId="270"/>
            <ac:spMk id="26" creationId="{2462AD29-330A-4541-9811-76F31A1E003A}"/>
          </ac:spMkLst>
        </pc:spChg>
        <pc:spChg chg="add mod ord">
          <ac:chgData name="" userId="24962c07e848bbea" providerId="LiveId" clId="{A8B276BC-7CD2-4FC4-AD0F-944B6D5445A8}" dt="2023-02-09T19:14:04.046" v="2833" actId="1036"/>
          <ac:spMkLst>
            <pc:docMk/>
            <pc:sldMk cId="2364423995" sldId="270"/>
            <ac:spMk id="27" creationId="{288EB49E-46D0-4F04-8C96-7F1793F1E218}"/>
          </ac:spMkLst>
        </pc:spChg>
        <pc:spChg chg="add mod ord">
          <ac:chgData name="" userId="24962c07e848bbea" providerId="LiveId" clId="{A8B276BC-7CD2-4FC4-AD0F-944B6D5445A8}" dt="2023-02-09T19:14:04.046" v="2833" actId="1036"/>
          <ac:spMkLst>
            <pc:docMk/>
            <pc:sldMk cId="2364423995" sldId="270"/>
            <ac:spMk id="28" creationId="{0ED9FCF1-CDE2-4C62-88C7-310F2CF82E2D}"/>
          </ac:spMkLst>
        </pc:spChg>
        <pc:spChg chg="add mod ord">
          <ac:chgData name="" userId="24962c07e848bbea" providerId="LiveId" clId="{A8B276BC-7CD2-4FC4-AD0F-944B6D5445A8}" dt="2023-02-09T19:14:04.046" v="2833" actId="1036"/>
          <ac:spMkLst>
            <pc:docMk/>
            <pc:sldMk cId="2364423995" sldId="270"/>
            <ac:spMk id="29" creationId="{3180BF9F-4E47-4F04-8DFF-B0A4EC86512D}"/>
          </ac:spMkLst>
        </pc:spChg>
        <pc:spChg chg="add mod ord">
          <ac:chgData name="" userId="24962c07e848bbea" providerId="LiveId" clId="{A8B276BC-7CD2-4FC4-AD0F-944B6D5445A8}" dt="2023-02-09T19:14:04.046" v="2833" actId="1036"/>
          <ac:spMkLst>
            <pc:docMk/>
            <pc:sldMk cId="2364423995" sldId="270"/>
            <ac:spMk id="30" creationId="{48CBB1C4-2F7D-4560-ADDE-566143C437C4}"/>
          </ac:spMkLst>
        </pc:spChg>
        <pc:spChg chg="add mod ord">
          <ac:chgData name="" userId="24962c07e848bbea" providerId="LiveId" clId="{A8B276BC-7CD2-4FC4-AD0F-944B6D5445A8}" dt="2023-02-09T19:14:04.046" v="2833" actId="1036"/>
          <ac:spMkLst>
            <pc:docMk/>
            <pc:sldMk cId="2364423995" sldId="270"/>
            <ac:spMk id="31" creationId="{C6BF0561-297E-4D19-91D9-366292484AD8}"/>
          </ac:spMkLst>
        </pc:spChg>
        <pc:spChg chg="add mod">
          <ac:chgData name="" userId="24962c07e848bbea" providerId="LiveId" clId="{A8B276BC-7CD2-4FC4-AD0F-944B6D5445A8}" dt="2023-02-09T19:14:04.046" v="2833" actId="1036"/>
          <ac:spMkLst>
            <pc:docMk/>
            <pc:sldMk cId="2364423995" sldId="270"/>
            <ac:spMk id="32" creationId="{2678F595-9C79-4A63-A85C-892F5408AE01}"/>
          </ac:spMkLst>
        </pc:spChg>
        <pc:spChg chg="add mod">
          <ac:chgData name="" userId="24962c07e848bbea" providerId="LiveId" clId="{A8B276BC-7CD2-4FC4-AD0F-944B6D5445A8}" dt="2023-02-09T19:14:04.046" v="2833" actId="1036"/>
          <ac:spMkLst>
            <pc:docMk/>
            <pc:sldMk cId="2364423995" sldId="270"/>
            <ac:spMk id="33" creationId="{A3F91666-5F84-42F4-842A-7F6FEC3D621A}"/>
          </ac:spMkLst>
        </pc:spChg>
        <pc:spChg chg="add mod">
          <ac:chgData name="" userId="24962c07e848bbea" providerId="LiveId" clId="{A8B276BC-7CD2-4FC4-AD0F-944B6D5445A8}" dt="2023-02-09T19:14:04.046" v="2833" actId="1036"/>
          <ac:spMkLst>
            <pc:docMk/>
            <pc:sldMk cId="2364423995" sldId="270"/>
            <ac:spMk id="34" creationId="{39C738B2-676E-401D-A38A-1982EAAADFF7}"/>
          </ac:spMkLst>
        </pc:spChg>
        <pc:spChg chg="add mod">
          <ac:chgData name="" userId="24962c07e848bbea" providerId="LiveId" clId="{A8B276BC-7CD2-4FC4-AD0F-944B6D5445A8}" dt="2023-02-09T19:14:04.046" v="2833" actId="1036"/>
          <ac:spMkLst>
            <pc:docMk/>
            <pc:sldMk cId="2364423995" sldId="270"/>
            <ac:spMk id="35" creationId="{869354A9-8C64-47FB-AF07-A02AA214A9D5}"/>
          </ac:spMkLst>
        </pc:spChg>
        <pc:spChg chg="add mod">
          <ac:chgData name="" userId="24962c07e848bbea" providerId="LiveId" clId="{A8B276BC-7CD2-4FC4-AD0F-944B6D5445A8}" dt="2023-02-09T19:14:04.046" v="2833" actId="1036"/>
          <ac:spMkLst>
            <pc:docMk/>
            <pc:sldMk cId="2364423995" sldId="270"/>
            <ac:spMk id="36" creationId="{F540B2BF-A2B7-4194-8407-B2ECB1EA5DE6}"/>
          </ac:spMkLst>
        </pc:spChg>
        <pc:spChg chg="add mod">
          <ac:chgData name="" userId="24962c07e848bbea" providerId="LiveId" clId="{A8B276BC-7CD2-4FC4-AD0F-944B6D5445A8}" dt="2023-02-09T19:14:04.046" v="2833" actId="1036"/>
          <ac:spMkLst>
            <pc:docMk/>
            <pc:sldMk cId="2364423995" sldId="270"/>
            <ac:spMk id="37" creationId="{944B00BC-D1D2-4BB2-994E-2AEC718BC164}"/>
          </ac:spMkLst>
        </pc:spChg>
        <pc:spChg chg="add mod">
          <ac:chgData name="" userId="24962c07e848bbea" providerId="LiveId" clId="{A8B276BC-7CD2-4FC4-AD0F-944B6D5445A8}" dt="2023-02-09T19:15:54.527" v="2905" actId="1076"/>
          <ac:spMkLst>
            <pc:docMk/>
            <pc:sldMk cId="2364423995" sldId="270"/>
            <ac:spMk id="38" creationId="{1AA89DBD-9C27-4097-89B4-88649DB378F2}"/>
          </ac:spMkLst>
        </pc:spChg>
        <pc:spChg chg="add">
          <ac:chgData name="" userId="24962c07e848bbea" providerId="LiveId" clId="{A8B276BC-7CD2-4FC4-AD0F-944B6D5445A8}" dt="2023-02-16T06:34:45.752" v="5949"/>
          <ac:spMkLst>
            <pc:docMk/>
            <pc:sldMk cId="2364423995" sldId="270"/>
            <ac:spMk id="39" creationId="{BC57C52C-333E-4D39-A3E8-42A118F65CC1}"/>
          </ac:spMkLst>
        </pc:spChg>
        <pc:spChg chg="add mod">
          <ac:chgData name="" userId="24962c07e848bbea" providerId="LiveId" clId="{A8B276BC-7CD2-4FC4-AD0F-944B6D5445A8}" dt="2023-02-09T19:15:41.743" v="2902" actId="1035"/>
          <ac:spMkLst>
            <pc:docMk/>
            <pc:sldMk cId="2364423995" sldId="270"/>
            <ac:spMk id="44" creationId="{3F0B3B0D-A9A4-4445-8216-D513D310825D}"/>
          </ac:spMkLst>
        </pc:spChg>
        <pc:spChg chg="add mod">
          <ac:chgData name="" userId="24962c07e848bbea" providerId="LiveId" clId="{A8B276BC-7CD2-4FC4-AD0F-944B6D5445A8}" dt="2023-02-09T19:15:41.743" v="2902" actId="1035"/>
          <ac:spMkLst>
            <pc:docMk/>
            <pc:sldMk cId="2364423995" sldId="270"/>
            <ac:spMk id="47" creationId="{A0542C16-075C-48CE-9046-B234CC278D6D}"/>
          </ac:spMkLst>
        </pc:spChg>
        <pc:graphicFrameChg chg="add del mod">
          <ac:chgData name="" userId="24962c07e848bbea" providerId="LiveId" clId="{A8B276BC-7CD2-4FC4-AD0F-944B6D5445A8}" dt="2023-02-08T13:43:30.415" v="614" actId="478"/>
          <ac:graphicFrameMkLst>
            <pc:docMk/>
            <pc:sldMk cId="2364423995" sldId="270"/>
            <ac:graphicFrameMk id="7" creationId="{09C832A6-0C85-403F-803D-8768A0F42030}"/>
          </ac:graphicFrameMkLst>
        </pc:graphicFrameChg>
        <pc:graphicFrameChg chg="add del mod">
          <ac:chgData name="" userId="24962c07e848bbea" providerId="LiveId" clId="{A8B276BC-7CD2-4FC4-AD0F-944B6D5445A8}" dt="2023-02-08T13:41:41.088" v="605" actId="478"/>
          <ac:graphicFrameMkLst>
            <pc:docMk/>
            <pc:sldMk cId="2364423995" sldId="270"/>
            <ac:graphicFrameMk id="8" creationId="{0765F6F9-D87B-43FD-94CA-297DD9900260}"/>
          </ac:graphicFrameMkLst>
        </pc:graphicFrameChg>
        <pc:graphicFrameChg chg="add del mod">
          <ac:chgData name="" userId="24962c07e848bbea" providerId="LiveId" clId="{A8B276BC-7CD2-4FC4-AD0F-944B6D5445A8}" dt="2023-02-09T18:58:20.637" v="2194" actId="478"/>
          <ac:graphicFrameMkLst>
            <pc:docMk/>
            <pc:sldMk cId="2364423995" sldId="270"/>
            <ac:graphicFrameMk id="10" creationId="{0765F6F9-D87B-43FD-94CA-297DD9900260}"/>
          </ac:graphicFrameMkLst>
        </pc:graphicFrameChg>
        <pc:graphicFrameChg chg="add mod">
          <ac:chgData name="" userId="24962c07e848bbea" providerId="LiveId" clId="{A8B276BC-7CD2-4FC4-AD0F-944B6D5445A8}" dt="2023-02-09T19:14:04.046" v="2833" actId="1036"/>
          <ac:graphicFrameMkLst>
            <pc:docMk/>
            <pc:sldMk cId="2364423995" sldId="270"/>
            <ac:graphicFrameMk id="13" creationId="{0765F6F9-D87B-43FD-94CA-297DD9900260}"/>
          </ac:graphicFrameMkLst>
        </pc:graphicFrameChg>
        <pc:picChg chg="del mod">
          <ac:chgData name="" userId="24962c07e848bbea" providerId="LiveId" clId="{A8B276BC-7CD2-4FC4-AD0F-944B6D5445A8}" dt="2023-02-08T13:42:11.680" v="610" actId="478"/>
          <ac:picMkLst>
            <pc:docMk/>
            <pc:sldMk cId="2364423995" sldId="270"/>
            <ac:picMk id="9" creationId="{9CE7F1D4-B2B9-4E06-B088-23EDC2F3D795}"/>
          </ac:picMkLst>
        </pc:picChg>
        <pc:cxnChg chg="add mod">
          <ac:chgData name="" userId="24962c07e848bbea" providerId="LiveId" clId="{A8B276BC-7CD2-4FC4-AD0F-944B6D5445A8}" dt="2023-02-09T19:14:42.466" v="2858" actId="14100"/>
          <ac:cxnSpMkLst>
            <pc:docMk/>
            <pc:sldMk cId="2364423995" sldId="270"/>
            <ac:cxnSpMk id="40" creationId="{835015E9-8002-45B1-8D9D-694818042FFB}"/>
          </ac:cxnSpMkLst>
        </pc:cxnChg>
        <pc:cxnChg chg="add mod">
          <ac:chgData name="" userId="24962c07e848bbea" providerId="LiveId" clId="{A8B276BC-7CD2-4FC4-AD0F-944B6D5445A8}" dt="2023-02-09T19:15:41.743" v="2902" actId="1035"/>
          <ac:cxnSpMkLst>
            <pc:docMk/>
            <pc:sldMk cId="2364423995" sldId="270"/>
            <ac:cxnSpMk id="43" creationId="{D31FF9D4-BA9B-46EE-BE40-D28ECCA0A26B}"/>
          </ac:cxnSpMkLst>
        </pc:cxnChg>
        <pc:cxnChg chg="add mod">
          <ac:chgData name="" userId="24962c07e848bbea" providerId="LiveId" clId="{A8B276BC-7CD2-4FC4-AD0F-944B6D5445A8}" dt="2023-02-09T19:15:41.743" v="2902" actId="1035"/>
          <ac:cxnSpMkLst>
            <pc:docMk/>
            <pc:sldMk cId="2364423995" sldId="270"/>
            <ac:cxnSpMk id="46" creationId="{6BC842CA-ABF8-423B-9662-F07433A5D2EE}"/>
          </ac:cxnSpMkLst>
        </pc:cxnChg>
      </pc:sldChg>
      <pc:sldChg chg="addSp delSp modSp add modNotesTx">
        <pc:chgData name="" userId="24962c07e848bbea" providerId="LiveId" clId="{A8B276BC-7CD2-4FC4-AD0F-944B6D5445A8}" dt="2023-02-13T16:58:08.493" v="5478" actId="167"/>
        <pc:sldMkLst>
          <pc:docMk/>
          <pc:sldMk cId="3700601041" sldId="272"/>
        </pc:sldMkLst>
        <pc:spChg chg="del">
          <ac:chgData name="" userId="24962c07e848bbea" providerId="LiveId" clId="{A8B276BC-7CD2-4FC4-AD0F-944B6D5445A8}" dt="2023-02-10T17:55:41.241" v="4883" actId="478"/>
          <ac:spMkLst>
            <pc:docMk/>
            <pc:sldMk cId="3700601041" sldId="272"/>
            <ac:spMk id="4" creationId="{293F8BD9-E5CD-4D1F-B861-8ADF195177DE}"/>
          </ac:spMkLst>
        </pc:spChg>
        <pc:spChg chg="add del mod">
          <ac:chgData name="" userId="24962c07e848bbea" providerId="LiveId" clId="{A8B276BC-7CD2-4FC4-AD0F-944B6D5445A8}" dt="2023-02-10T17:55:43.934" v="4884" actId="478"/>
          <ac:spMkLst>
            <pc:docMk/>
            <pc:sldMk cId="3700601041" sldId="272"/>
            <ac:spMk id="8" creationId="{E035AD15-145D-421F-945A-13F045E69179}"/>
          </ac:spMkLst>
        </pc:spChg>
        <pc:spChg chg="add mod">
          <ac:chgData name="" userId="24962c07e848bbea" providerId="LiveId" clId="{A8B276BC-7CD2-4FC4-AD0F-944B6D5445A8}" dt="2023-02-10T17:57:08.038" v="4899" actId="1582"/>
          <ac:spMkLst>
            <pc:docMk/>
            <pc:sldMk cId="3700601041" sldId="272"/>
            <ac:spMk id="9" creationId="{44CA58E2-71E0-42D9-B3E5-19E4301CACA2}"/>
          </ac:spMkLst>
        </pc:spChg>
        <pc:spChg chg="add mod">
          <ac:chgData name="" userId="24962c07e848bbea" providerId="LiveId" clId="{A8B276BC-7CD2-4FC4-AD0F-944B6D5445A8}" dt="2023-02-10T17:57:40.935" v="4907" actId="1076"/>
          <ac:spMkLst>
            <pc:docMk/>
            <pc:sldMk cId="3700601041" sldId="272"/>
            <ac:spMk id="10" creationId="{9B77FC4B-A2D1-40AD-B9D6-101C46DE78D3}"/>
          </ac:spMkLst>
        </pc:spChg>
        <pc:spChg chg="add ord">
          <ac:chgData name="" userId="24962c07e848bbea" providerId="LiveId" clId="{A8B276BC-7CD2-4FC4-AD0F-944B6D5445A8}" dt="2023-02-13T16:58:08.493" v="5478" actId="167"/>
          <ac:spMkLst>
            <pc:docMk/>
            <pc:sldMk cId="3700601041" sldId="272"/>
            <ac:spMk id="14" creationId="{55C8B3A6-3BA5-47BA-A4C3-A2B04D296CE5}"/>
          </ac:spMkLst>
        </pc:spChg>
        <pc:spChg chg="add del mod ord">
          <ac:chgData name="" userId="24962c07e848bbea" providerId="LiveId" clId="{A8B276BC-7CD2-4FC4-AD0F-944B6D5445A8}" dt="2023-02-13T16:58:04.925" v="5476" actId="478"/>
          <ac:spMkLst>
            <pc:docMk/>
            <pc:sldMk cId="3700601041" sldId="272"/>
            <ac:spMk id="17" creationId="{6D189C56-77BB-4D7E-B2AD-C42A5E7FEF19}"/>
          </ac:spMkLst>
        </pc:spChg>
        <pc:spChg chg="add mod">
          <ac:chgData name="" userId="24962c07e848bbea" providerId="LiveId" clId="{A8B276BC-7CD2-4FC4-AD0F-944B6D5445A8}" dt="2023-02-10T18:07:23.233" v="4958" actId="208"/>
          <ac:spMkLst>
            <pc:docMk/>
            <pc:sldMk cId="3700601041" sldId="272"/>
            <ac:spMk id="18" creationId="{71E33651-58CA-4857-AA92-ED8988DA6710}"/>
          </ac:spMkLst>
        </pc:spChg>
        <pc:spChg chg="add mod">
          <ac:chgData name="" userId="24962c07e848bbea" providerId="LiveId" clId="{A8B276BC-7CD2-4FC4-AD0F-944B6D5445A8}" dt="2023-02-10T18:07:50.747" v="4966" actId="207"/>
          <ac:spMkLst>
            <pc:docMk/>
            <pc:sldMk cId="3700601041" sldId="272"/>
            <ac:spMk id="19" creationId="{DC46685A-2047-47F5-9678-E5D15260DB28}"/>
          </ac:spMkLst>
        </pc:spChg>
        <pc:picChg chg="add del mod ord">
          <ac:chgData name="" userId="24962c07e848bbea" providerId="LiveId" clId="{A8B276BC-7CD2-4FC4-AD0F-944B6D5445A8}" dt="2023-02-10T18:04:27.991" v="4930" actId="478"/>
          <ac:picMkLst>
            <pc:docMk/>
            <pc:sldMk cId="3700601041" sldId="272"/>
            <ac:picMk id="2" creationId="{9350652E-3A1F-4E68-9444-D3E552DBC0AD}"/>
          </ac:picMkLst>
        </pc:picChg>
        <pc:picChg chg="mod">
          <ac:chgData name="" userId="24962c07e848bbea" providerId="LiveId" clId="{A8B276BC-7CD2-4FC4-AD0F-944B6D5445A8}" dt="2023-02-10T17:41:59.121" v="4872" actId="1037"/>
          <ac:picMkLst>
            <pc:docMk/>
            <pc:sldMk cId="3700601041" sldId="272"/>
            <ac:picMk id="3" creationId="{936523C1-70E9-42F1-AA1C-0066FB83F1D3}"/>
          </ac:picMkLst>
        </pc:picChg>
        <pc:picChg chg="add del mod ord">
          <ac:chgData name="" userId="24962c07e848bbea" providerId="LiveId" clId="{A8B276BC-7CD2-4FC4-AD0F-944B6D5445A8}" dt="2023-02-10T18:04:24.843" v="4928" actId="478"/>
          <ac:picMkLst>
            <pc:docMk/>
            <pc:sldMk cId="3700601041" sldId="272"/>
            <ac:picMk id="5" creationId="{FBAE088A-30C6-48D0-8F35-769CCF4F47AF}"/>
          </ac:picMkLst>
        </pc:picChg>
        <pc:picChg chg="add mod">
          <ac:chgData name="" userId="24962c07e848bbea" providerId="LiveId" clId="{A8B276BC-7CD2-4FC4-AD0F-944B6D5445A8}" dt="2023-02-10T18:07:13.327" v="4953" actId="1036"/>
          <ac:picMkLst>
            <pc:docMk/>
            <pc:sldMk cId="3700601041" sldId="272"/>
            <ac:picMk id="16" creationId="{7B25BA0C-1E66-47F0-B052-4C3667C8AD48}"/>
          </ac:picMkLst>
        </pc:picChg>
        <pc:cxnChg chg="add mod">
          <ac:chgData name="" userId="24962c07e848bbea" providerId="LiveId" clId="{A8B276BC-7CD2-4FC4-AD0F-944B6D5445A8}" dt="2023-02-10T17:58:11.553" v="4919" actId="1582"/>
          <ac:cxnSpMkLst>
            <pc:docMk/>
            <pc:sldMk cId="3700601041" sldId="272"/>
            <ac:cxnSpMk id="12" creationId="{46A0AA28-5C0E-4558-B8C5-D13679CE6D60}"/>
          </ac:cxnSpMkLst>
        </pc:cxnChg>
        <pc:cxnChg chg="add mod">
          <ac:chgData name="" userId="24962c07e848bbea" providerId="LiveId" clId="{A8B276BC-7CD2-4FC4-AD0F-944B6D5445A8}" dt="2023-02-10T17:58:21.796" v="4922" actId="14100"/>
          <ac:cxnSpMkLst>
            <pc:docMk/>
            <pc:sldMk cId="3700601041" sldId="272"/>
            <ac:cxnSpMk id="13" creationId="{BAB3903E-7440-4CC4-B2C7-DD10404CDA1F}"/>
          </ac:cxnSpMkLst>
        </pc:cxn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scherbauer\PycharmProjects\NewTrends\Prosumager\data\input_operation\OperationScenario_Component_Build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OperationScenario_Component_Bui!$F$17</c:f>
              <c:strCache>
                <c:ptCount val="1"/>
                <c:pt idx="0">
                  <c:v>specific thermal mass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OperationScenario_Component_Bui!$D$18:$E$26</c:f>
              <c:strCache>
                <c:ptCount val="9"/>
                <c:pt idx="0">
                  <c:v>EZFH_1_B</c:v>
                </c:pt>
                <c:pt idx="1">
                  <c:v>EZFH_1_S</c:v>
                </c:pt>
                <c:pt idx="2">
                  <c:v>EZFH_5_B</c:v>
                </c:pt>
                <c:pt idx="3">
                  <c:v>EZFH_5_S</c:v>
                </c:pt>
                <c:pt idx="4">
                  <c:v>EZFH_9_B</c:v>
                </c:pt>
                <c:pt idx="5">
                  <c:v>MFH_1_B</c:v>
                </c:pt>
                <c:pt idx="6">
                  <c:v>MFH_1_S</c:v>
                </c:pt>
                <c:pt idx="7">
                  <c:v>MFH_5_B</c:v>
                </c:pt>
                <c:pt idx="8">
                  <c:v>MFH_5_S</c:v>
                </c:pt>
              </c:strCache>
            </c:strRef>
          </c:cat>
          <c:val>
            <c:numRef>
              <c:f>OperationScenario_Component_Bui!$F$18:$F$26</c:f>
              <c:numCache>
                <c:formatCode>#,##0</c:formatCode>
                <c:ptCount val="9"/>
                <c:pt idx="0">
                  <c:v>3934.8223660387348</c:v>
                </c:pt>
                <c:pt idx="1">
                  <c:v>3415.85356041047</c:v>
                </c:pt>
                <c:pt idx="2">
                  <c:v>2198.8800570771959</c:v>
                </c:pt>
                <c:pt idx="3">
                  <c:v>1647.3013903511949</c:v>
                </c:pt>
                <c:pt idx="4">
                  <c:v>1369.607749306268</c:v>
                </c:pt>
                <c:pt idx="5">
                  <c:v>3482.7820897382899</c:v>
                </c:pt>
                <c:pt idx="6">
                  <c:v>3020.2472967746544</c:v>
                </c:pt>
                <c:pt idx="7">
                  <c:v>1976.6922205915591</c:v>
                </c:pt>
                <c:pt idx="8">
                  <c:v>1825.798511007521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33-47C5-8422-730CF5BE7A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7548383"/>
        <c:axId val="2036507727"/>
      </c:barChart>
      <c:catAx>
        <c:axId val="20375483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36507727"/>
        <c:crosses val="autoZero"/>
        <c:auto val="1"/>
        <c:lblAlgn val="ctr"/>
        <c:lblOffset val="100"/>
        <c:noMultiLvlLbl val="0"/>
      </c:catAx>
      <c:valAx>
        <c:axId val="20365077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/>
                  <a:t>kJ/Km2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37548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>
        <a:alpha val="0"/>
      </a:schemeClr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CFC9F-2ED1-4053-90BE-09D135DF6F42}" type="datetimeFigureOut">
              <a:rPr lang="de-AT" smtClean="0"/>
              <a:t>16.02.2023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B900D3-2AC3-43D9-A379-9F104B57A2C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73207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2F5FA-EFC0-4D96-8360-6E3713BA8A71}" type="datetimeFigureOut">
              <a:rPr lang="de-AT" smtClean="0"/>
              <a:t>16.02.2023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15CD0-3D63-4502-9461-AA2B7FACC3F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5537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Societal Trends include work from home, but also increase in PV panels, or heat pump uptake in the future.</a:t>
            </a:r>
          </a:p>
        </p:txBody>
      </p:sp>
    </p:spTree>
    <p:extLst>
      <p:ext uri="{BB962C8B-B14F-4D97-AF65-F5344CB8AC3E}">
        <p14:creationId xmlns:p14="http://schemas.microsoft.com/office/powerpoint/2010/main" val="2025700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Heating demand is slightly overestimated, better when comparing with floor heating (losses etc.)</a:t>
            </a:r>
          </a:p>
        </p:txBody>
      </p:sp>
    </p:spTree>
    <p:extLst>
      <p:ext uri="{BB962C8B-B14F-4D97-AF65-F5344CB8AC3E}">
        <p14:creationId xmlns:p14="http://schemas.microsoft.com/office/powerpoint/2010/main" val="465752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Dadurch</a:t>
            </a:r>
            <a:r>
              <a:rPr lang="en-US" dirty="0"/>
              <a:t> </a:t>
            </a:r>
            <a:r>
              <a:rPr lang="en-US" dirty="0" err="1"/>
              <a:t>dass</a:t>
            </a:r>
            <a:r>
              <a:rPr lang="en-US" dirty="0"/>
              <a:t> das die </a:t>
            </a:r>
            <a:r>
              <a:rPr lang="en-US" dirty="0" err="1"/>
              <a:t>Innenraumtemperatur</a:t>
            </a:r>
            <a:r>
              <a:rPr lang="en-US" dirty="0"/>
              <a:t> </a:t>
            </a:r>
            <a:r>
              <a:rPr lang="en-US" dirty="0" err="1"/>
              <a:t>vorgegeben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, muss das Haus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Bodene´heizung</a:t>
            </a:r>
            <a:r>
              <a:rPr lang="en-US" dirty="0"/>
              <a:t> </a:t>
            </a:r>
            <a:r>
              <a:rPr lang="en-US" dirty="0" err="1"/>
              <a:t>viel</a:t>
            </a:r>
            <a:r>
              <a:rPr lang="en-US" dirty="0"/>
              <a:t> </a:t>
            </a:r>
            <a:r>
              <a:rPr lang="en-US" dirty="0" err="1"/>
              <a:t>mehr</a:t>
            </a:r>
            <a:r>
              <a:rPr lang="en-US" dirty="0"/>
              <a:t> </a:t>
            </a:r>
            <a:r>
              <a:rPr lang="en-US" dirty="0" err="1"/>
              <a:t>Energie</a:t>
            </a:r>
            <a:r>
              <a:rPr lang="en-US" dirty="0"/>
              <a:t> in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Stunde</a:t>
            </a:r>
            <a:r>
              <a:rPr lang="en-US" dirty="0"/>
              <a:t> auf </a:t>
            </a:r>
            <a:r>
              <a:rPr lang="en-US" dirty="0" err="1"/>
              <a:t>bringen</a:t>
            </a:r>
            <a:r>
              <a:rPr lang="en-US" dirty="0"/>
              <a:t> </a:t>
            </a:r>
            <a:r>
              <a:rPr lang="en-US" dirty="0" err="1"/>
              <a:t>wenn</a:t>
            </a:r>
            <a:r>
              <a:rPr lang="en-US" dirty="0"/>
              <a:t> </a:t>
            </a:r>
            <a:r>
              <a:rPr lang="en-US" dirty="0" err="1"/>
              <a:t>vorgeheizt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. </a:t>
            </a:r>
            <a:r>
              <a:rPr lang="en-US" dirty="0" err="1"/>
              <a:t>Dafür</a:t>
            </a:r>
            <a:r>
              <a:rPr lang="en-US" dirty="0"/>
              <a:t> </a:t>
            </a:r>
            <a:r>
              <a:rPr lang="en-US" dirty="0" err="1"/>
              <a:t>sinkt</a:t>
            </a:r>
            <a:r>
              <a:rPr lang="en-US" dirty="0"/>
              <a:t> der </a:t>
            </a:r>
            <a:r>
              <a:rPr lang="en-US" dirty="0" err="1"/>
              <a:t>Energieverbrauch</a:t>
            </a:r>
            <a:r>
              <a:rPr lang="en-US" dirty="0"/>
              <a:t> in den </a:t>
            </a:r>
            <a:r>
              <a:rPr lang="en-US" dirty="0" err="1"/>
              <a:t>folgenden</a:t>
            </a:r>
            <a:r>
              <a:rPr lang="en-US" dirty="0"/>
              <a:t> </a:t>
            </a:r>
            <a:r>
              <a:rPr lang="en-US" dirty="0" err="1"/>
              <a:t>Stunden</a:t>
            </a:r>
            <a:r>
              <a:rPr lang="en-US" dirty="0"/>
              <a:t> </a:t>
            </a:r>
            <a:r>
              <a:rPr lang="en-US" dirty="0" err="1"/>
              <a:t>umso</a:t>
            </a:r>
            <a:r>
              <a:rPr lang="en-US" dirty="0"/>
              <a:t> </a:t>
            </a:r>
            <a:r>
              <a:rPr lang="en-US" dirty="0" err="1"/>
              <a:t>stärker</a:t>
            </a:r>
            <a:r>
              <a:rPr lang="en-US" dirty="0"/>
              <a:t> (was </a:t>
            </a:r>
            <a:r>
              <a:rPr lang="en-US" dirty="0" err="1"/>
              <a:t>mit</a:t>
            </a:r>
            <a:r>
              <a:rPr lang="en-US" dirty="0"/>
              <a:t> dem 5R1C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abgebildet</a:t>
            </a:r>
            <a:r>
              <a:rPr lang="en-US" dirty="0"/>
              <a:t> </a:t>
            </a:r>
            <a:r>
              <a:rPr lang="en-US" dirty="0" err="1"/>
              <a:t>wird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917173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01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796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177515" y="2153750"/>
            <a:ext cx="8788970" cy="12091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de-AT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7515" y="3772533"/>
            <a:ext cx="6076950" cy="22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Name</a:t>
            </a:r>
            <a:endParaRPr lang="de-AT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77515" y="4077332"/>
            <a:ext cx="6076950" cy="250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Date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1701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7472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01307E4E-91ED-4D37-ADA8-A2790ED4317B}" type="slidenum">
              <a:rPr lang="de-AT" smtClean="0"/>
              <a:pPr algn="l"/>
              <a:t>‹Nr.›</a:t>
            </a:fld>
            <a:endParaRPr lang="de-AT" dirty="0"/>
          </a:p>
        </p:txBody>
      </p:sp>
      <p:sp>
        <p:nvSpPr>
          <p:cNvPr id="17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47663" y="566738"/>
            <a:ext cx="8448675" cy="679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2400" dirty="0"/>
              <a:t>Contents</a:t>
            </a:r>
            <a:endParaRPr lang="de-AT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7472" y="1538459"/>
            <a:ext cx="8449056" cy="4535424"/>
          </a:xfrm>
          <a:prstGeom prst="rect">
            <a:avLst/>
          </a:prstGeom>
        </p:spPr>
        <p:txBody>
          <a:bodyPr/>
          <a:lstStyle>
            <a:lvl1pPr marL="173736" indent="-173736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66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1538459"/>
            <a:ext cx="8449056" cy="4535424"/>
          </a:xfrm>
          <a:prstGeom prst="rect">
            <a:avLst/>
          </a:prstGeom>
        </p:spPr>
        <p:txBody>
          <a:bodyPr/>
          <a:lstStyle>
            <a:lvl1pPr marL="173736" indent="-173736">
              <a:lnSpc>
                <a:spcPct val="100000"/>
              </a:lnSpc>
              <a:spcBef>
                <a:spcPts val="600"/>
              </a:spcBef>
              <a:buClr>
                <a:schemeClr val="accent5">
                  <a:lumMod val="75000"/>
                </a:schemeClr>
              </a:buClr>
              <a:buSzPct val="140000"/>
              <a:buFont typeface="Wingdings 3" panose="05040102010807070707" pitchFamily="18" charset="2"/>
              <a:buChar char="ê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-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chemeClr val="accent5">
                  <a:lumMod val="75000"/>
                </a:schemeClr>
              </a:buClr>
              <a:buSzPct val="75000"/>
              <a:buFont typeface="Courier New" panose="02070309020205020404" pitchFamily="49" charset="0"/>
              <a:buChar char="o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>
          <a:xfrm>
            <a:off x="347472" y="158697"/>
            <a:ext cx="8449056" cy="228600"/>
          </a:xfrm>
          <a:prstGeom prst="rect">
            <a:avLst/>
          </a:prstGeom>
        </p:spPr>
        <p:txBody>
          <a:bodyPr/>
          <a:lstStyle>
            <a:lvl1pPr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 style</a:t>
            </a:r>
            <a:endParaRPr lang="de-AT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3" hasCustomPrompt="1"/>
          </p:nvPr>
        </p:nvSpPr>
        <p:spPr>
          <a:xfrm>
            <a:off x="347663" y="566738"/>
            <a:ext cx="8448675" cy="679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2400" dirty="0"/>
              <a:t>Content title</a:t>
            </a:r>
            <a:endParaRPr lang="de-AT" dirty="0"/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47472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01307E4E-91ED-4D37-ADA8-A2790ED4317B}" type="slidenum">
              <a:rPr lang="de-AT" smtClean="0"/>
              <a:pPr algn="l"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6050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/>
          <p:cNvSpPr>
            <a:spLocks noGrp="1"/>
          </p:cNvSpPr>
          <p:nvPr>
            <p:ph type="title" hasCustomPrompt="1"/>
          </p:nvPr>
        </p:nvSpPr>
        <p:spPr>
          <a:xfrm>
            <a:off x="177515" y="1362723"/>
            <a:ext cx="8788970" cy="669278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Thank you for your attention</a:t>
            </a:r>
            <a:endParaRPr lang="de-AT" noProof="0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178308" y="2176554"/>
            <a:ext cx="8787384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Name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178308" y="2657883"/>
            <a:ext cx="8787384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128384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19578"/>
          </a:xfrm>
          <a:prstGeom prst="rect">
            <a:avLst/>
          </a:prstGeom>
        </p:spPr>
      </p:pic>
      <p:sp>
        <p:nvSpPr>
          <p:cNvPr id="10" name="Text Placeholder 14"/>
          <p:cNvSpPr txBox="1">
            <a:spLocks/>
          </p:cNvSpPr>
          <p:nvPr userDrawn="1"/>
        </p:nvSpPr>
        <p:spPr>
          <a:xfrm>
            <a:off x="113205" y="6363015"/>
            <a:ext cx="8449056" cy="49498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TU Wien</a:t>
            </a:r>
            <a:r>
              <a:rPr lang="en-US" sz="9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- Energy Economics Group (EEG)</a:t>
            </a:r>
          </a:p>
        </p:txBody>
      </p:sp>
      <p:pic>
        <p:nvPicPr>
          <p:cNvPr id="6" name="Grafik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1" y="94988"/>
            <a:ext cx="2896322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41" descr="eeg_logo-higher-resolution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700" y="6254649"/>
            <a:ext cx="786300" cy="56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78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041" descr="eeg_logo-higher-resolution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325" y="6254649"/>
            <a:ext cx="786300" cy="568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68905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01307E4E-91ED-4D37-ADA8-A2790ED4317B}" type="slidenum">
              <a:rPr lang="de-AT" smtClean="0"/>
              <a:pPr algn="l"/>
              <a:t>‹Nr.›</a:t>
            </a:fld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99"/>
          <a:stretch/>
        </p:blipFill>
        <p:spPr bwMode="auto">
          <a:xfrm>
            <a:off x="8545081" y="6274535"/>
            <a:ext cx="550322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4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2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" r="88379" b="26980"/>
          <a:stretch/>
        </p:blipFill>
        <p:spPr>
          <a:xfrm>
            <a:off x="290308" y="161298"/>
            <a:ext cx="965200" cy="9635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8234"/>
            <a:ext cx="9144000" cy="3839766"/>
          </a:xfrm>
          <a:prstGeom prst="rect">
            <a:avLst/>
          </a:prstGeom>
        </p:spPr>
      </p:pic>
      <p:pic>
        <p:nvPicPr>
          <p:cNvPr id="6" name="Grafik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65"/>
          <a:stretch/>
        </p:blipFill>
        <p:spPr bwMode="auto">
          <a:xfrm>
            <a:off x="238571" y="94988"/>
            <a:ext cx="1171129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786"/>
          <a:stretch/>
        </p:blipFill>
        <p:spPr bwMode="auto">
          <a:xfrm>
            <a:off x="232274" y="96248"/>
            <a:ext cx="1164726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41" descr="eeg_logo-higher-resolution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212" y="51901"/>
            <a:ext cx="1636776" cy="118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-66673" y="6662020"/>
            <a:ext cx="17828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0B0F0"/>
                </a:solidFill>
              </a:rPr>
              <a:t>Orig. Photo:</a:t>
            </a:r>
            <a:r>
              <a:rPr lang="en-US" sz="1050" baseline="0" dirty="0">
                <a:solidFill>
                  <a:srgbClr val="00B0F0"/>
                </a:solidFill>
              </a:rPr>
              <a:t> Patrick </a:t>
            </a:r>
            <a:r>
              <a:rPr lang="en-US" sz="1050" baseline="0" dirty="0" err="1">
                <a:solidFill>
                  <a:srgbClr val="00B0F0"/>
                </a:solidFill>
              </a:rPr>
              <a:t>Stargardt</a:t>
            </a:r>
            <a:endParaRPr lang="en-US" sz="1050" dirty="0">
              <a:solidFill>
                <a:srgbClr val="00B0F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3115083"/>
            <a:ext cx="9143999" cy="3742917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0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g"/><Relationship Id="rId5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515" y="2153749"/>
            <a:ext cx="8788970" cy="1909203"/>
          </a:xfrm>
        </p:spPr>
        <p:txBody>
          <a:bodyPr/>
          <a:lstStyle/>
          <a:p>
            <a:r>
              <a:rPr lang="en-US" dirty="0"/>
              <a:t>Validation of</a:t>
            </a:r>
            <a:br>
              <a:rPr lang="en-US" dirty="0"/>
            </a:br>
            <a:r>
              <a:rPr lang="en-US" dirty="0"/>
              <a:t>modeling smart energy management</a:t>
            </a:r>
            <a:br>
              <a:rPr lang="en-US" dirty="0"/>
            </a:br>
            <a:r>
              <a:rPr lang="en-US" dirty="0"/>
              <a:t>systems in reduced order models with</a:t>
            </a:r>
            <a:br>
              <a:rPr lang="en-US" dirty="0"/>
            </a:br>
            <a:r>
              <a:rPr lang="en-US" dirty="0"/>
              <a:t>building simulation models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7515" y="4326207"/>
            <a:ext cx="6076950" cy="220662"/>
          </a:xfrm>
        </p:spPr>
        <p:txBody>
          <a:bodyPr/>
          <a:lstStyle/>
          <a:p>
            <a:r>
              <a:rPr lang="en-US" dirty="0"/>
              <a:t>Philipp Mascherbauer, Daniel Heidenthaler, Lukas Kranzl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77515" y="4631006"/>
            <a:ext cx="6076950" cy="250827"/>
          </a:xfrm>
        </p:spPr>
        <p:txBody>
          <a:bodyPr/>
          <a:lstStyle/>
          <a:p>
            <a:r>
              <a:rPr lang="en-US" dirty="0"/>
              <a:t>16.02.2023</a:t>
            </a:r>
          </a:p>
        </p:txBody>
      </p:sp>
    </p:spTree>
    <p:extLst>
      <p:ext uri="{BB962C8B-B14F-4D97-AF65-F5344CB8AC3E}">
        <p14:creationId xmlns:p14="http://schemas.microsoft.com/office/powerpoint/2010/main" val="2269692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55C8B3A6-3BA5-47BA-A4C3-A2B04D296CE5}"/>
              </a:ext>
            </a:extLst>
          </p:cNvPr>
          <p:cNvSpPr txBox="1">
            <a:spLocks/>
          </p:cNvSpPr>
          <p:nvPr/>
        </p:nvSpPr>
        <p:spPr>
          <a:xfrm>
            <a:off x="347663" y="174344"/>
            <a:ext cx="8448675" cy="6794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Hourly heat demand due to smart energy management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0B9ADE-A90A-472E-A9A6-FFCC5346C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10</a:t>
            </a:fld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36523C1-70E9-42F1-AA1C-0066FB83F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" y="912814"/>
            <a:ext cx="7315200" cy="5750522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44CA58E2-71E0-42D9-B3E5-19E4301CACA2}"/>
              </a:ext>
            </a:extLst>
          </p:cNvPr>
          <p:cNvSpPr/>
          <p:nvPr/>
        </p:nvSpPr>
        <p:spPr>
          <a:xfrm>
            <a:off x="1908698" y="912814"/>
            <a:ext cx="168675" cy="529056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B77FC4B-A2D1-40AD-B9D6-101C46DE78D3}"/>
              </a:ext>
            </a:extLst>
          </p:cNvPr>
          <p:cNvSpPr/>
          <p:nvPr/>
        </p:nvSpPr>
        <p:spPr>
          <a:xfrm>
            <a:off x="2608351" y="374650"/>
            <a:ext cx="6018974" cy="58287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46A0AA28-5C0E-4558-B8C5-D13679CE6D60}"/>
              </a:ext>
            </a:extLst>
          </p:cNvPr>
          <p:cNvCxnSpPr>
            <a:stCxn id="9" idx="0"/>
          </p:cNvCxnSpPr>
          <p:nvPr/>
        </p:nvCxnSpPr>
        <p:spPr>
          <a:xfrm flipV="1">
            <a:off x="1993036" y="394842"/>
            <a:ext cx="615315" cy="5179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BAB3903E-7440-4CC4-B2C7-DD10404CDA1F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1993036" y="6203376"/>
            <a:ext cx="63300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15">
            <a:extLst>
              <a:ext uri="{FF2B5EF4-FFF2-40B4-BE49-F238E27FC236}">
                <a16:creationId xmlns:a16="http://schemas.microsoft.com/office/drawing/2014/main" id="{7B25BA0C-1E66-47F0-B052-4C3667C8AD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88188" y="427762"/>
            <a:ext cx="5910704" cy="5750522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71E33651-58CA-4857-AA92-ED8988DA6710}"/>
              </a:ext>
            </a:extLst>
          </p:cNvPr>
          <p:cNvSpPr/>
          <p:nvPr/>
        </p:nvSpPr>
        <p:spPr>
          <a:xfrm>
            <a:off x="5637320" y="6107836"/>
            <a:ext cx="426129" cy="777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DC46685A-2047-47F5-9678-E5D15260DB28}"/>
              </a:ext>
            </a:extLst>
          </p:cNvPr>
          <p:cNvSpPr/>
          <p:nvPr/>
        </p:nvSpPr>
        <p:spPr>
          <a:xfrm>
            <a:off x="2539014" y="6320838"/>
            <a:ext cx="4705165" cy="501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01041"/>
      </p:ext>
    </p:extLst>
  </p:cSld>
  <p:clrMapOvr>
    <a:masterClrMapping/>
  </p:clrMapOvr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01C3C15-15B9-4905-840B-8A5A8FE27D5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8784" y="49228"/>
            <a:ext cx="8448675" cy="679450"/>
          </a:xfrm>
        </p:spPr>
        <p:txBody>
          <a:bodyPr/>
          <a:lstStyle/>
          <a:p>
            <a:r>
              <a:rPr lang="en-US" dirty="0"/>
              <a:t>Relative change in heating cost due to optimization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DFBC23-9AF2-4182-8E21-B237883F1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11</a:t>
            </a:fld>
            <a:endParaRPr lang="de-AT" dirty="0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DC6122A8-D306-4366-81FE-82EDB93FE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8234" y="660550"/>
            <a:ext cx="4239853" cy="5878362"/>
          </a:xfrm>
          <a:prstGeom prst="rect">
            <a:avLst/>
          </a:prstGeom>
        </p:spPr>
      </p:pic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6E1EBFA8-BD76-46C4-9661-C1DDF3008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7497" y="1274802"/>
            <a:ext cx="3740324" cy="4509502"/>
          </a:xfrm>
        </p:spPr>
        <p:txBody>
          <a:bodyPr/>
          <a:lstStyle/>
          <a:p>
            <a:r>
              <a:rPr lang="en-US" dirty="0"/>
              <a:t>Through floor heating much more demand can be shifted than calculated by the 5R1C model</a:t>
            </a:r>
          </a:p>
          <a:p>
            <a:endParaRPr lang="en-US" dirty="0"/>
          </a:p>
          <a:p>
            <a:r>
              <a:rPr lang="en-US" dirty="0"/>
              <a:t>As a result cost reduction calculation is less accurate 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26E770B5-B902-4ABE-9076-516D7DAD4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92764"/>
            <a:ext cx="3086100" cy="365125"/>
          </a:xfrm>
        </p:spPr>
        <p:txBody>
          <a:bodyPr/>
          <a:lstStyle/>
          <a:p>
            <a:r>
              <a:rPr lang="en-US" dirty="0"/>
              <a:t>IEWT 2023</a:t>
            </a:r>
          </a:p>
        </p:txBody>
      </p:sp>
    </p:spTree>
    <p:extLst>
      <p:ext uri="{BB962C8B-B14F-4D97-AF65-F5344CB8AC3E}">
        <p14:creationId xmlns:p14="http://schemas.microsoft.com/office/powerpoint/2010/main" val="4109744031"/>
      </p:ext>
    </p:extLst>
  </p:cSld>
  <p:clrMapOvr>
    <a:masterClrMapping/>
  </p:clrMapOvr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6926D0D-4B50-4FA7-9D86-A4C601EEF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5R1C model estimates the heating demand well for bad insulated buildings</a:t>
            </a:r>
          </a:p>
          <a:p>
            <a:r>
              <a:rPr lang="en-US" dirty="0"/>
              <a:t>Heating demand for light weight and well insulated buildings is underestimated by the 5R1C model</a:t>
            </a:r>
            <a:endParaRPr lang="de-AT" dirty="0"/>
          </a:p>
          <a:p>
            <a:r>
              <a:rPr lang="de-AT" dirty="0"/>
              <a:t>The 5R1C </a:t>
            </a:r>
            <a:r>
              <a:rPr lang="de-AT" dirty="0" err="1"/>
              <a:t>approach</a:t>
            </a:r>
            <a:r>
              <a:rPr lang="de-AT" dirty="0"/>
              <a:t> </a:t>
            </a:r>
            <a:r>
              <a:rPr lang="de-AT" dirty="0" err="1"/>
              <a:t>underestimates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inertia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floor</a:t>
            </a:r>
            <a:r>
              <a:rPr lang="de-AT" dirty="0"/>
              <a:t> </a:t>
            </a:r>
            <a:r>
              <a:rPr lang="de-AT" dirty="0" err="1"/>
              <a:t>heating</a:t>
            </a:r>
            <a:r>
              <a:rPr lang="de-AT" dirty="0"/>
              <a:t> </a:t>
            </a:r>
            <a:r>
              <a:rPr lang="de-AT" dirty="0" err="1"/>
              <a:t>system</a:t>
            </a:r>
            <a:r>
              <a:rPr lang="de-AT" dirty="0"/>
              <a:t> and </a:t>
            </a:r>
            <a:r>
              <a:rPr lang="de-AT" dirty="0" err="1"/>
              <a:t>thus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costs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introducing</a:t>
            </a:r>
            <a:r>
              <a:rPr lang="de-AT" dirty="0"/>
              <a:t> smart </a:t>
            </a:r>
            <a:r>
              <a:rPr lang="de-AT" dirty="0" err="1"/>
              <a:t>energy</a:t>
            </a:r>
            <a:r>
              <a:rPr lang="de-AT" dirty="0"/>
              <a:t> </a:t>
            </a:r>
            <a:r>
              <a:rPr lang="de-AT" dirty="0" err="1"/>
              <a:t>management</a:t>
            </a:r>
            <a:r>
              <a:rPr lang="de-AT" dirty="0"/>
              <a:t> </a:t>
            </a:r>
            <a:r>
              <a:rPr lang="de-AT" dirty="0" err="1"/>
              <a:t>systems</a:t>
            </a:r>
            <a:r>
              <a:rPr lang="de-AT" dirty="0"/>
              <a:t> </a:t>
            </a:r>
          </a:p>
          <a:p>
            <a:r>
              <a:rPr lang="de-AT" dirty="0"/>
              <a:t>This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most</a:t>
            </a:r>
            <a:r>
              <a:rPr lang="de-AT" dirty="0"/>
              <a:t> relevant </a:t>
            </a:r>
            <a:r>
              <a:rPr lang="de-AT" dirty="0" err="1"/>
              <a:t>for</a:t>
            </a:r>
            <a:r>
              <a:rPr lang="de-AT" dirty="0"/>
              <a:t> light </a:t>
            </a:r>
            <a:r>
              <a:rPr lang="de-AT" dirty="0" err="1"/>
              <a:t>weight</a:t>
            </a:r>
            <a:r>
              <a:rPr lang="de-AT" dirty="0"/>
              <a:t> </a:t>
            </a:r>
            <a:r>
              <a:rPr lang="de-AT" dirty="0" err="1"/>
              <a:t>buildings</a:t>
            </a:r>
            <a:r>
              <a:rPr lang="de-AT" dirty="0"/>
              <a:t> </a:t>
            </a:r>
            <a:r>
              <a:rPr lang="de-AT" dirty="0" err="1"/>
              <a:t>with</a:t>
            </a:r>
            <a:r>
              <a:rPr lang="de-AT" dirty="0"/>
              <a:t> </a:t>
            </a:r>
            <a:r>
              <a:rPr lang="de-AT" dirty="0" err="1"/>
              <a:t>low</a:t>
            </a:r>
            <a:r>
              <a:rPr lang="de-AT" dirty="0"/>
              <a:t> </a:t>
            </a:r>
            <a:r>
              <a:rPr lang="de-AT" dirty="0" err="1"/>
              <a:t>specific</a:t>
            </a:r>
            <a:r>
              <a:rPr lang="de-AT" dirty="0"/>
              <a:t> </a:t>
            </a:r>
            <a:r>
              <a:rPr lang="de-AT" dirty="0" err="1"/>
              <a:t>energy</a:t>
            </a:r>
            <a:r>
              <a:rPr lang="de-AT" dirty="0"/>
              <a:t> </a:t>
            </a:r>
            <a:r>
              <a:rPr lang="de-AT" dirty="0" err="1"/>
              <a:t>demand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Outlook:</a:t>
            </a:r>
          </a:p>
          <a:p>
            <a:pPr lvl="1"/>
            <a:r>
              <a:rPr lang="en-US" dirty="0"/>
              <a:t>Update the model to better estimate the high inertia of floor heating systems</a:t>
            </a:r>
          </a:p>
          <a:p>
            <a:pPr lvl="1"/>
            <a:r>
              <a:rPr lang="en-US" dirty="0"/>
              <a:t>Include cooling</a:t>
            </a:r>
          </a:p>
          <a:p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9A9E436-2BED-4C19-9D2A-EC1582175D5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Conclusion + Outlook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97A0EE-DDC2-4B59-855E-09F8DE3A9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12</a:t>
            </a:fld>
            <a:endParaRPr lang="de-AT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0A69D66D-6EC9-495B-8E74-6867368C5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r>
              <a:rPr lang="en-US" dirty="0"/>
              <a:t>IEWT 2023</a:t>
            </a:r>
          </a:p>
        </p:txBody>
      </p:sp>
    </p:spTree>
    <p:extLst>
      <p:ext uri="{BB962C8B-B14F-4D97-AF65-F5344CB8AC3E}">
        <p14:creationId xmlns:p14="http://schemas.microsoft.com/office/powerpoint/2010/main" val="926152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Philipp Mascherbauer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mascherbauer@eeg.tuwien.ac.at</a:t>
            </a:r>
          </a:p>
        </p:txBody>
      </p:sp>
    </p:spTree>
    <p:extLst>
      <p:ext uri="{BB962C8B-B14F-4D97-AF65-F5344CB8AC3E}">
        <p14:creationId xmlns:p14="http://schemas.microsoft.com/office/powerpoint/2010/main" val="365919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IEWT 2023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2</a:t>
            </a:fld>
            <a:endParaRPr lang="de-AT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Model</a:t>
            </a:r>
          </a:p>
          <a:p>
            <a:r>
              <a:rPr lang="en-US" dirty="0"/>
              <a:t>Method</a:t>
            </a:r>
          </a:p>
          <a:p>
            <a:r>
              <a:rPr lang="en-US" dirty="0"/>
              <a:t>Buildings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Conclusion + Outlook</a:t>
            </a:r>
          </a:p>
        </p:txBody>
      </p:sp>
    </p:spTree>
    <p:extLst>
      <p:ext uri="{BB962C8B-B14F-4D97-AF65-F5344CB8AC3E}">
        <p14:creationId xmlns:p14="http://schemas.microsoft.com/office/powerpoint/2010/main" val="2585674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DE268A9-E14C-45B5-9733-0EAB468CD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newTRENDs</a:t>
            </a:r>
            <a:r>
              <a:rPr lang="en-US" dirty="0"/>
              <a:t>: New Trends in Energy Demand Modelling</a:t>
            </a:r>
          </a:p>
          <a:p>
            <a:pPr lvl="1"/>
            <a:r>
              <a:rPr lang="en-US" dirty="0"/>
              <a:t>How much electricity load can the current building stock shift?</a:t>
            </a:r>
          </a:p>
          <a:p>
            <a:pPr lvl="1"/>
            <a:r>
              <a:rPr lang="en-US" dirty="0"/>
              <a:t>How do societal trends impact the overall electricity consumption?</a:t>
            </a:r>
          </a:p>
          <a:p>
            <a:r>
              <a:rPr lang="en-US" dirty="0"/>
              <a:t>Model:</a:t>
            </a:r>
          </a:p>
          <a:p>
            <a:pPr lvl="1"/>
            <a:r>
              <a:rPr lang="en-US" dirty="0"/>
              <a:t>Using the day-ahead price to incentivize buildings with heat pumps to shift load</a:t>
            </a:r>
          </a:p>
          <a:p>
            <a:pPr lvl="1"/>
            <a:r>
              <a:rPr lang="en-US" dirty="0"/>
              <a:t>Minimizes the energy costs based on the day-ahead price</a:t>
            </a:r>
          </a:p>
          <a:p>
            <a:pPr lvl="1"/>
            <a:r>
              <a:rPr lang="en-US" dirty="0"/>
              <a:t>Calculates the hourly heating and cooling demand for representative buildings in the building stock. </a:t>
            </a:r>
          </a:p>
          <a:p>
            <a:pPr lvl="1"/>
            <a:r>
              <a:rPr lang="en-US" dirty="0"/>
              <a:t>Thermal mass of the building is used as storage.</a:t>
            </a:r>
          </a:p>
          <a:p>
            <a:pPr lvl="1"/>
            <a:endParaRPr lang="en-US" dirty="0"/>
          </a:p>
          <a:p>
            <a:r>
              <a:rPr lang="en-US" dirty="0">
                <a:sym typeface="Wingdings" panose="05000000000000000000" pitchFamily="2" charset="2"/>
              </a:rPr>
              <a:t>Use 5R1C approach to represent buildings to r</a:t>
            </a:r>
            <a:r>
              <a:rPr lang="en-US" dirty="0"/>
              <a:t>educe complexity</a:t>
            </a:r>
            <a:endParaRPr lang="en-US" dirty="0">
              <a:sym typeface="Wingdings" panose="05000000000000000000" pitchFamily="2" charset="2"/>
            </a:endParaRPr>
          </a:p>
          <a:p>
            <a:endParaRPr lang="en-US" b="1" dirty="0"/>
          </a:p>
          <a:p>
            <a:r>
              <a:rPr lang="en-US" b="1" dirty="0"/>
              <a:t>Will an economic optimization of a building with a reduced order model also result in lower costs in a dynamic building simulation?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34B60D-4FE6-449C-AA44-212B0147B42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EE0359-552C-45B4-97D1-AF1F407F7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IEWT 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5433ED-AC93-4490-9A32-C702BB10C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3</a:t>
            </a:fld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9FAF4E-5B38-4624-8644-7FF002A5C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529" y="207360"/>
            <a:ext cx="1647825" cy="1428750"/>
          </a:xfrm>
          <a:prstGeom prst="rect">
            <a:avLst/>
          </a:prstGeom>
        </p:spPr>
      </p:pic>
      <p:pic>
        <p:nvPicPr>
          <p:cNvPr id="2050" name="Picture 2" descr="http://europa.eu/about-eu/basic-information/symbols/images/flag_yellow_low.jpg">
            <a:extLst>
              <a:ext uri="{FF2B5EF4-FFF2-40B4-BE49-F238E27FC236}">
                <a16:creationId xmlns:a16="http://schemas.microsoft.com/office/drawing/2014/main" id="{921E0626-B3C8-4DE2-A6AF-1CDA6C72F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395" y="265012"/>
            <a:ext cx="954942" cy="64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69C8A50-BEEB-4360-A775-CCD8E0F5B783}"/>
              </a:ext>
            </a:extLst>
          </p:cNvPr>
          <p:cNvSpPr txBox="1"/>
          <p:nvPr/>
        </p:nvSpPr>
        <p:spPr>
          <a:xfrm>
            <a:off x="7768354" y="921735"/>
            <a:ext cx="12825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This project has received funding from the European Union's Horizon 2020 research and innovation </a:t>
            </a:r>
            <a:r>
              <a:rPr lang="en-US" sz="600" dirty="0" err="1"/>
              <a:t>programme</a:t>
            </a:r>
            <a:r>
              <a:rPr lang="en-US" sz="600" dirty="0"/>
              <a:t> under grant agreement no. 893311. </a:t>
            </a:r>
          </a:p>
        </p:txBody>
      </p:sp>
    </p:spTree>
    <p:extLst>
      <p:ext uri="{BB962C8B-B14F-4D97-AF65-F5344CB8AC3E}">
        <p14:creationId xmlns:p14="http://schemas.microsoft.com/office/powerpoint/2010/main" val="3594842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FC8CF13-2CC3-4F99-B0DE-1DBFC1E7E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Hourly heating demand is calculated with a 5R1C approach </a:t>
            </a:r>
          </a:p>
          <a:p>
            <a:pPr marL="0" indent="0">
              <a:buNone/>
            </a:pPr>
            <a:r>
              <a:rPr lang="en-US" dirty="0"/>
              <a:t>   (DIN ISO 13790)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Input:</a:t>
            </a:r>
          </a:p>
          <a:p>
            <a:pPr lvl="1"/>
            <a:r>
              <a:rPr lang="en-US" dirty="0"/>
              <a:t>Building parameters</a:t>
            </a:r>
          </a:p>
          <a:p>
            <a:pPr lvl="1"/>
            <a:r>
              <a:rPr lang="en-US" dirty="0"/>
              <a:t>Indoor temperature bandwidth</a:t>
            </a:r>
          </a:p>
          <a:p>
            <a:pPr lvl="1"/>
            <a:r>
              <a:rPr lang="en-US" dirty="0"/>
              <a:t>Heating system</a:t>
            </a:r>
          </a:p>
          <a:p>
            <a:pPr lvl="1"/>
            <a:r>
              <a:rPr lang="en-US" dirty="0"/>
              <a:t>Hot water demand</a:t>
            </a:r>
          </a:p>
          <a:p>
            <a:pPr lvl="1"/>
            <a:r>
              <a:rPr lang="en-US" dirty="0"/>
              <a:t>Weather data</a:t>
            </a:r>
          </a:p>
          <a:p>
            <a:pPr lvl="1"/>
            <a:r>
              <a:rPr lang="en-US" dirty="0"/>
              <a:t>Electric load</a:t>
            </a:r>
          </a:p>
          <a:p>
            <a:pPr lvl="1"/>
            <a:r>
              <a:rPr lang="en-US" dirty="0"/>
              <a:t>Electricity price</a:t>
            </a:r>
          </a:p>
          <a:p>
            <a:pPr lvl="1"/>
            <a:endParaRPr lang="en-US" dirty="0"/>
          </a:p>
          <a:p>
            <a:r>
              <a:rPr lang="en-US" dirty="0"/>
              <a:t>Output:</a:t>
            </a:r>
          </a:p>
          <a:p>
            <a:pPr lvl="1"/>
            <a:r>
              <a:rPr lang="en-US" dirty="0"/>
              <a:t>Load profiles</a:t>
            </a:r>
          </a:p>
          <a:p>
            <a:pPr lvl="1"/>
            <a:r>
              <a:rPr lang="en-US" dirty="0"/>
              <a:t>Operation costs</a:t>
            </a:r>
          </a:p>
          <a:p>
            <a:pPr lvl="1"/>
            <a:r>
              <a:rPr lang="en-US" dirty="0"/>
              <a:t>Indoor temperature</a:t>
            </a:r>
          </a:p>
          <a:p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A00676-B32F-4918-8A32-255B2B74F64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5R1C Model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98D469-F13A-443B-878C-30ECF219E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FF7F13-139E-4791-92BC-F6FD2107F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4</a:t>
            </a:fld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D8D8265-EC66-4894-8008-17DBECD7C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099" y="2069145"/>
            <a:ext cx="4364777" cy="4145972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7DE580F4-39B3-4BB5-AD52-7B8D68652822}"/>
              </a:ext>
            </a:extLst>
          </p:cNvPr>
          <p:cNvGrpSpPr/>
          <p:nvPr/>
        </p:nvGrpSpPr>
        <p:grpSpPr>
          <a:xfrm>
            <a:off x="1696212" y="88813"/>
            <a:ext cx="5987226" cy="226306"/>
            <a:chOff x="1696212" y="88813"/>
            <a:chExt cx="5987226" cy="226306"/>
          </a:xfrm>
        </p:grpSpPr>
        <p:sp>
          <p:nvSpPr>
            <p:cNvPr id="9" name="Pfeil: Fünfeck 8">
              <a:extLst>
                <a:ext uri="{FF2B5EF4-FFF2-40B4-BE49-F238E27FC236}">
                  <a16:creationId xmlns:a16="http://schemas.microsoft.com/office/drawing/2014/main" id="{448650FE-5BD6-491F-A019-4F0DA86D6D9E}"/>
                </a:ext>
              </a:extLst>
            </p:cNvPr>
            <p:cNvSpPr/>
            <p:nvPr/>
          </p:nvSpPr>
          <p:spPr>
            <a:xfrm>
              <a:off x="6180964" y="94769"/>
              <a:ext cx="1502474" cy="216000"/>
            </a:xfrm>
            <a:prstGeom prst="homePlat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Conclusion</a:t>
              </a:r>
            </a:p>
          </p:txBody>
        </p:sp>
        <p:sp>
          <p:nvSpPr>
            <p:cNvPr id="10" name="Pfeil: Fünfeck 9">
              <a:extLst>
                <a:ext uri="{FF2B5EF4-FFF2-40B4-BE49-F238E27FC236}">
                  <a16:creationId xmlns:a16="http://schemas.microsoft.com/office/drawing/2014/main" id="{D2CFC953-91C2-4463-BDE7-4A5F9A179313}"/>
                </a:ext>
              </a:extLst>
            </p:cNvPr>
            <p:cNvSpPr/>
            <p:nvPr/>
          </p:nvSpPr>
          <p:spPr>
            <a:xfrm>
              <a:off x="5054454" y="88813"/>
              <a:ext cx="1275588" cy="216000"/>
            </a:xfrm>
            <a:prstGeom prst="homePlat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Results</a:t>
              </a:r>
            </a:p>
          </p:txBody>
        </p:sp>
        <p:sp>
          <p:nvSpPr>
            <p:cNvPr id="11" name="Pfeil: Fünfeck 10">
              <a:extLst>
                <a:ext uri="{FF2B5EF4-FFF2-40B4-BE49-F238E27FC236}">
                  <a16:creationId xmlns:a16="http://schemas.microsoft.com/office/drawing/2014/main" id="{8D613884-43C8-4D7C-9FE7-57A38814974A}"/>
                </a:ext>
              </a:extLst>
            </p:cNvPr>
            <p:cNvSpPr/>
            <p:nvPr/>
          </p:nvSpPr>
          <p:spPr>
            <a:xfrm>
              <a:off x="3962400" y="95494"/>
              <a:ext cx="1275588" cy="216000"/>
            </a:xfrm>
            <a:prstGeom prst="homePlat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Method</a:t>
              </a:r>
            </a:p>
          </p:txBody>
        </p:sp>
        <p:sp>
          <p:nvSpPr>
            <p:cNvPr id="12" name="Pfeil: Fünfeck 11">
              <a:extLst>
                <a:ext uri="{FF2B5EF4-FFF2-40B4-BE49-F238E27FC236}">
                  <a16:creationId xmlns:a16="http://schemas.microsoft.com/office/drawing/2014/main" id="{D78AD6C2-4328-410B-A9F3-A0505378C5E4}"/>
                </a:ext>
              </a:extLst>
            </p:cNvPr>
            <p:cNvSpPr/>
            <p:nvPr/>
          </p:nvSpPr>
          <p:spPr>
            <a:xfrm>
              <a:off x="2799493" y="97740"/>
              <a:ext cx="1275588" cy="217379"/>
            </a:xfrm>
            <a:prstGeom prst="homePlat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Model</a:t>
              </a:r>
            </a:p>
          </p:txBody>
        </p:sp>
        <p:sp>
          <p:nvSpPr>
            <p:cNvPr id="13" name="Pfeil: Fünfeck 12">
              <a:extLst>
                <a:ext uri="{FF2B5EF4-FFF2-40B4-BE49-F238E27FC236}">
                  <a16:creationId xmlns:a16="http://schemas.microsoft.com/office/drawing/2014/main" id="{01FB79BC-FAB0-4991-ADE9-A93D57F99C87}"/>
                </a:ext>
              </a:extLst>
            </p:cNvPr>
            <p:cNvSpPr/>
            <p:nvPr/>
          </p:nvSpPr>
          <p:spPr>
            <a:xfrm>
              <a:off x="1696212" y="93311"/>
              <a:ext cx="1215962" cy="217379"/>
            </a:xfrm>
            <a:prstGeom prst="homePlat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Objective</a:t>
              </a:r>
            </a:p>
          </p:txBody>
        </p:sp>
        <p:sp>
          <p:nvSpPr>
            <p:cNvPr id="14" name="Pfeil: Fünfeck 13">
              <a:extLst>
                <a:ext uri="{FF2B5EF4-FFF2-40B4-BE49-F238E27FC236}">
                  <a16:creationId xmlns:a16="http://schemas.microsoft.com/office/drawing/2014/main" id="{CF0E3E11-19B4-4DEB-852C-215B1193557E}"/>
                </a:ext>
              </a:extLst>
            </p:cNvPr>
            <p:cNvSpPr/>
            <p:nvPr/>
          </p:nvSpPr>
          <p:spPr>
            <a:xfrm>
              <a:off x="1696212" y="93310"/>
              <a:ext cx="5987226" cy="217379"/>
            </a:xfrm>
            <a:prstGeom prst="homePlat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419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9868B1E-93C6-4C84-A0EC-43D7768E4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549" y="679010"/>
            <a:ext cx="1953191" cy="56717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5R1C model: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34B9833-AED5-41CC-B13D-8AE336478F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7663" y="566738"/>
            <a:ext cx="1632139" cy="679450"/>
          </a:xfrm>
        </p:spPr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EF8153-E737-4B47-9F66-F3E3DEFB5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IEWT 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2FF6BF-3C98-4D07-9B58-362855B44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5</a:t>
            </a:fld>
            <a:endParaRPr lang="de-AT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EA71EBD-A29F-4B8A-A1AA-7EA4053C0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975" y="1087100"/>
            <a:ext cx="1953191" cy="185527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F55DE09C-5ED8-4A81-B387-B48765D0416D}"/>
              </a:ext>
            </a:extLst>
          </p:cNvPr>
          <p:cNvSpPr/>
          <p:nvPr/>
        </p:nvSpPr>
        <p:spPr>
          <a:xfrm>
            <a:off x="192388" y="3636422"/>
            <a:ext cx="553673" cy="4806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leichschenkliges Dreieck 8">
            <a:extLst>
              <a:ext uri="{FF2B5EF4-FFF2-40B4-BE49-F238E27FC236}">
                <a16:creationId xmlns:a16="http://schemas.microsoft.com/office/drawing/2014/main" id="{2DC602DB-1992-4DA1-A5CD-BA2B1C9E7EC3}"/>
              </a:ext>
            </a:extLst>
          </p:cNvPr>
          <p:cNvSpPr/>
          <p:nvPr/>
        </p:nvSpPr>
        <p:spPr>
          <a:xfrm>
            <a:off x="192388" y="3202655"/>
            <a:ext cx="553673" cy="4337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C2B2040-F512-4AB6-A2F2-74A59E53E52E}"/>
              </a:ext>
            </a:extLst>
          </p:cNvPr>
          <p:cNvSpPr txBox="1"/>
          <p:nvPr/>
        </p:nvSpPr>
        <p:spPr>
          <a:xfrm>
            <a:off x="87016" y="4132673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 Buildings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94AD2487-CC00-42A5-A14E-063EE149F4B3}"/>
              </a:ext>
            </a:extLst>
          </p:cNvPr>
          <p:cNvCxnSpPr>
            <a:cxnSpLocks/>
            <a:stCxn id="13" idx="2"/>
            <a:endCxn id="35" idx="0"/>
          </p:cNvCxnSpPr>
          <p:nvPr/>
        </p:nvCxnSpPr>
        <p:spPr>
          <a:xfrm>
            <a:off x="6730821" y="2199405"/>
            <a:ext cx="927546" cy="1315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F0106642-7412-4720-87A3-99E4906306A0}"/>
              </a:ext>
            </a:extLst>
          </p:cNvPr>
          <p:cNvSpPr txBox="1"/>
          <p:nvPr/>
        </p:nvSpPr>
        <p:spPr>
          <a:xfrm>
            <a:off x="6025371" y="1830073"/>
            <a:ext cx="141089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Optimization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C15077BE-39F5-4466-BF75-494D97776ABA}"/>
                  </a:ext>
                </a:extLst>
              </p:cNvPr>
              <p:cNvSpPr/>
              <p:nvPr/>
            </p:nvSpPr>
            <p:spPr>
              <a:xfrm>
                <a:off x="5482049" y="1160150"/>
                <a:ext cx="2497542" cy="6115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𝐶𝑜𝑠𝑡</m:t>
                          </m:r>
                        </m:e>
                      </m:func>
                      <m:r>
                        <a:rPr lang="en-US" sz="1200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8760</m:t>
                          </m:r>
                        </m:sup>
                        <m:e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1200" i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4" name="Rechteck 13">
                <a:extLst>
                  <a:ext uri="{FF2B5EF4-FFF2-40B4-BE49-F238E27FC236}">
                    <a16:creationId xmlns:a16="http://schemas.microsoft.com/office/drawing/2014/main" id="{C15077BE-39F5-4466-BF75-494D97776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049" y="1160150"/>
                <a:ext cx="2497542" cy="6115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>
            <a:extLst>
              <a:ext uri="{FF2B5EF4-FFF2-40B4-BE49-F238E27FC236}">
                <a16:creationId xmlns:a16="http://schemas.microsoft.com/office/drawing/2014/main" id="{2D107F0C-36BB-42D8-8764-196DC66F49BF}"/>
              </a:ext>
            </a:extLst>
          </p:cNvPr>
          <p:cNvSpPr txBox="1"/>
          <p:nvPr/>
        </p:nvSpPr>
        <p:spPr>
          <a:xfrm>
            <a:off x="2482284" y="3915623"/>
            <a:ext cx="281254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Indoor temperature profile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46DDD7D0-D239-42F7-8D19-DC79B7BA251F}"/>
              </a:ext>
            </a:extLst>
          </p:cNvPr>
          <p:cNvCxnSpPr>
            <a:cxnSpLocks/>
            <a:stCxn id="7" idx="3"/>
            <a:endCxn id="13" idx="1"/>
          </p:cNvCxnSpPr>
          <p:nvPr/>
        </p:nvCxnSpPr>
        <p:spPr>
          <a:xfrm>
            <a:off x="4505166" y="2014739"/>
            <a:ext cx="15202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7F680DE4-7963-4E81-AD50-76920350C911}"/>
              </a:ext>
            </a:extLst>
          </p:cNvPr>
          <p:cNvSpPr txBox="1"/>
          <p:nvPr/>
        </p:nvSpPr>
        <p:spPr>
          <a:xfrm>
            <a:off x="3590233" y="4593632"/>
            <a:ext cx="1461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Indoor set temperature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E6CC5C2-F38E-44EF-B60B-EA670B7A69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2" t="32629" r="59758" b="52139"/>
          <a:stretch/>
        </p:blipFill>
        <p:spPr>
          <a:xfrm>
            <a:off x="2677743" y="5445603"/>
            <a:ext cx="1866340" cy="646331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96DC0BB2-A5C6-4C90-AEAE-32FC000E903B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4725687" y="5798156"/>
            <a:ext cx="1843215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1430CFE6-66F0-4578-BD05-D01EC7C58B4C}"/>
              </a:ext>
            </a:extLst>
          </p:cNvPr>
          <p:cNvCxnSpPr>
            <a:cxnSpLocks/>
            <a:stCxn id="8" idx="3"/>
            <a:endCxn id="7" idx="1"/>
          </p:cNvCxnSpPr>
          <p:nvPr/>
        </p:nvCxnSpPr>
        <p:spPr>
          <a:xfrm flipV="1">
            <a:off x="746061" y="2014739"/>
            <a:ext cx="1805914" cy="18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F59FB860-4332-4952-B9E5-A3E2F7856FC6}"/>
              </a:ext>
            </a:extLst>
          </p:cNvPr>
          <p:cNvCxnSpPr>
            <a:cxnSpLocks/>
            <a:stCxn id="8" idx="3"/>
            <a:endCxn id="19" idx="1"/>
          </p:cNvCxnSpPr>
          <p:nvPr/>
        </p:nvCxnSpPr>
        <p:spPr>
          <a:xfrm>
            <a:off x="746061" y="3876739"/>
            <a:ext cx="1931682" cy="1892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4EE32BEB-FC5D-42E3-AA81-CE298B004FD4}"/>
              </a:ext>
            </a:extLst>
          </p:cNvPr>
          <p:cNvCxnSpPr>
            <a:cxnSpLocks/>
            <a:stCxn id="13" idx="2"/>
            <a:endCxn id="11" idx="0"/>
          </p:cNvCxnSpPr>
          <p:nvPr/>
        </p:nvCxnSpPr>
        <p:spPr>
          <a:xfrm flipH="1">
            <a:off x="3888558" y="2199405"/>
            <a:ext cx="2842263" cy="171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3F12C016-95D6-438E-9691-F0BA75D349FE}"/>
              </a:ext>
            </a:extLst>
          </p:cNvPr>
          <p:cNvCxnSpPr>
            <a:cxnSpLocks/>
          </p:cNvCxnSpPr>
          <p:nvPr/>
        </p:nvCxnSpPr>
        <p:spPr>
          <a:xfrm>
            <a:off x="3601121" y="4284955"/>
            <a:ext cx="0" cy="1160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>
            <a:extLst>
              <a:ext uri="{FF2B5EF4-FFF2-40B4-BE49-F238E27FC236}">
                <a16:creationId xmlns:a16="http://schemas.microsoft.com/office/drawing/2014/main" id="{2CD9C1F9-9F4E-44B7-B813-977E0E37D37F}"/>
              </a:ext>
            </a:extLst>
          </p:cNvPr>
          <p:cNvSpPr txBox="1"/>
          <p:nvPr/>
        </p:nvSpPr>
        <p:spPr>
          <a:xfrm>
            <a:off x="6568902" y="3514939"/>
            <a:ext cx="2178930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Heat demand + Costs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518FE53A-9950-4BB3-9F96-F7C8B697905B}"/>
              </a:ext>
            </a:extLst>
          </p:cNvPr>
          <p:cNvSpPr txBox="1"/>
          <p:nvPr/>
        </p:nvSpPr>
        <p:spPr>
          <a:xfrm>
            <a:off x="6568902" y="5613490"/>
            <a:ext cx="2178930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Heat demand + Costs</a:t>
            </a:r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4E6D34A5-3D90-4499-9EFD-B125FA3FB5F2}"/>
              </a:ext>
            </a:extLst>
          </p:cNvPr>
          <p:cNvCxnSpPr>
            <a:cxnSpLocks/>
            <a:stCxn id="35" idx="2"/>
            <a:endCxn id="36" idx="0"/>
          </p:cNvCxnSpPr>
          <p:nvPr/>
        </p:nvCxnSpPr>
        <p:spPr>
          <a:xfrm>
            <a:off x="7658367" y="3884271"/>
            <a:ext cx="0" cy="172921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>
            <a:extLst>
              <a:ext uri="{FF2B5EF4-FFF2-40B4-BE49-F238E27FC236}">
                <a16:creationId xmlns:a16="http://schemas.microsoft.com/office/drawing/2014/main" id="{6CAE0E46-2F4D-4835-854A-4EEBC4B6D886}"/>
              </a:ext>
            </a:extLst>
          </p:cNvPr>
          <p:cNvSpPr txBox="1"/>
          <p:nvPr/>
        </p:nvSpPr>
        <p:spPr>
          <a:xfrm>
            <a:off x="6326337" y="4547465"/>
            <a:ext cx="1285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372005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3EC8EAE-731C-4437-A68F-A5029D3AC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" y="1538459"/>
            <a:ext cx="2681478" cy="4535424"/>
          </a:xfrm>
        </p:spPr>
        <p:txBody>
          <a:bodyPr/>
          <a:lstStyle/>
          <a:p>
            <a:r>
              <a:rPr lang="en-US" sz="1600" dirty="0"/>
              <a:t>Price 1: spot market price 2019 [1] + 20 cents/kWh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Price 2, 3: Scenario prices from </a:t>
            </a:r>
            <a:r>
              <a:rPr lang="en-US" sz="1600" dirty="0" err="1"/>
              <a:t>Balmorel</a:t>
            </a:r>
            <a:r>
              <a:rPr lang="en-US" sz="1600" dirty="0"/>
              <a:t> [2] with CO</a:t>
            </a:r>
            <a:r>
              <a:rPr lang="en-US" sz="1600" baseline="-25000" dirty="0"/>
              <a:t>2</a:t>
            </a:r>
            <a:r>
              <a:rPr lang="en-US" sz="1600" dirty="0"/>
              <a:t> price:</a:t>
            </a:r>
          </a:p>
          <a:p>
            <a:pPr marL="742950" lvl="1" indent="-285750"/>
            <a:r>
              <a:rPr lang="en-US" dirty="0"/>
              <a:t>Price 2: 53 €/tCO</a:t>
            </a:r>
            <a:r>
              <a:rPr lang="en-US" baseline="-25000" dirty="0"/>
              <a:t>2</a:t>
            </a:r>
          </a:p>
          <a:p>
            <a:pPr marL="742950" lvl="1" indent="-285750"/>
            <a:r>
              <a:rPr lang="en-US" dirty="0"/>
              <a:t>Price 4: 212 €/tCO</a:t>
            </a:r>
            <a:r>
              <a:rPr lang="en-US" baseline="-25000" dirty="0"/>
              <a:t>2</a:t>
            </a:r>
            <a:endParaRPr lang="en-US" dirty="0"/>
          </a:p>
          <a:p>
            <a:endParaRPr lang="en-US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3B8D7D7-CAA1-488D-A22C-9AF0B41AAC4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Electricity price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3578AE-6F01-465C-B4E7-16999015D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IEWT 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44A14B-D3D7-4B8C-8F89-E925233394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6</a:t>
            </a:fld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5016F6D-28A6-42FA-9D0D-DB5981A99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8950" y="1220117"/>
            <a:ext cx="5856629" cy="441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43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B21DBEF1-5F4B-428A-993A-017DEE95A459}"/>
              </a:ext>
            </a:extLst>
          </p:cNvPr>
          <p:cNvSpPr/>
          <p:nvPr/>
        </p:nvSpPr>
        <p:spPr>
          <a:xfrm>
            <a:off x="2071665" y="1462088"/>
            <a:ext cx="792000" cy="3767903"/>
          </a:xfrm>
          <a:prstGeom prst="rect">
            <a:avLst/>
          </a:prstGeom>
          <a:solidFill>
            <a:srgbClr val="84D9E2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572A3086-AA1F-4000-B2DF-C79C492B711C}"/>
              </a:ext>
            </a:extLst>
          </p:cNvPr>
          <p:cNvSpPr/>
          <p:nvPr/>
        </p:nvSpPr>
        <p:spPr>
          <a:xfrm>
            <a:off x="1275185" y="1454944"/>
            <a:ext cx="792000" cy="3767903"/>
          </a:xfrm>
          <a:prstGeom prst="rect">
            <a:avLst/>
          </a:prstGeom>
          <a:solidFill>
            <a:srgbClr val="C1151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5B3C3B1-9767-47C2-B895-D081AA42BB43}"/>
              </a:ext>
            </a:extLst>
          </p:cNvPr>
          <p:cNvSpPr/>
          <p:nvPr/>
        </p:nvSpPr>
        <p:spPr>
          <a:xfrm>
            <a:off x="4453701" y="1469232"/>
            <a:ext cx="792000" cy="373377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2462AD29-330A-4541-9811-76F31A1E003A}"/>
              </a:ext>
            </a:extLst>
          </p:cNvPr>
          <p:cNvSpPr/>
          <p:nvPr/>
        </p:nvSpPr>
        <p:spPr>
          <a:xfrm>
            <a:off x="3650463" y="1454944"/>
            <a:ext cx="792000" cy="3767903"/>
          </a:xfrm>
          <a:prstGeom prst="rect">
            <a:avLst/>
          </a:prstGeom>
          <a:solidFill>
            <a:srgbClr val="84D9E2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88EB49E-46D0-4F04-8C96-7F1793F1E218}"/>
              </a:ext>
            </a:extLst>
          </p:cNvPr>
          <p:cNvSpPr/>
          <p:nvPr/>
        </p:nvSpPr>
        <p:spPr>
          <a:xfrm>
            <a:off x="2853983" y="1447800"/>
            <a:ext cx="792000" cy="3767903"/>
          </a:xfrm>
          <a:prstGeom prst="rect">
            <a:avLst/>
          </a:prstGeom>
          <a:solidFill>
            <a:srgbClr val="C1151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0ED9FCF1-CDE2-4C62-88C7-310F2CF82E2D}"/>
              </a:ext>
            </a:extLst>
          </p:cNvPr>
          <p:cNvSpPr/>
          <p:nvPr/>
        </p:nvSpPr>
        <p:spPr>
          <a:xfrm>
            <a:off x="6053419" y="1454943"/>
            <a:ext cx="792000" cy="3767903"/>
          </a:xfrm>
          <a:prstGeom prst="rect">
            <a:avLst/>
          </a:prstGeom>
          <a:solidFill>
            <a:srgbClr val="84D9E2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3180BF9F-4E47-4F04-8DFF-B0A4EC86512D}"/>
              </a:ext>
            </a:extLst>
          </p:cNvPr>
          <p:cNvSpPr/>
          <p:nvPr/>
        </p:nvSpPr>
        <p:spPr>
          <a:xfrm>
            <a:off x="5256939" y="1447799"/>
            <a:ext cx="792000" cy="3767903"/>
          </a:xfrm>
          <a:prstGeom prst="rect">
            <a:avLst/>
          </a:prstGeom>
          <a:solidFill>
            <a:srgbClr val="C1151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48CBB1C4-2F7D-4560-ADDE-566143C437C4}"/>
              </a:ext>
            </a:extLst>
          </p:cNvPr>
          <p:cNvSpPr/>
          <p:nvPr/>
        </p:nvSpPr>
        <p:spPr>
          <a:xfrm>
            <a:off x="7659895" y="1454943"/>
            <a:ext cx="792000" cy="3767903"/>
          </a:xfrm>
          <a:prstGeom prst="rect">
            <a:avLst/>
          </a:prstGeom>
          <a:solidFill>
            <a:srgbClr val="84D9E2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C6BF0561-297E-4D19-91D9-366292484AD8}"/>
              </a:ext>
            </a:extLst>
          </p:cNvPr>
          <p:cNvSpPr/>
          <p:nvPr/>
        </p:nvSpPr>
        <p:spPr>
          <a:xfrm>
            <a:off x="6863415" y="1435099"/>
            <a:ext cx="792000" cy="3767903"/>
          </a:xfrm>
          <a:prstGeom prst="rect">
            <a:avLst/>
          </a:prstGeom>
          <a:solidFill>
            <a:srgbClr val="C11515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CFDF504-C4C7-43F0-AFA3-F2E0A051E9B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7663" y="490538"/>
            <a:ext cx="8448675" cy="679450"/>
          </a:xfrm>
        </p:spPr>
        <p:txBody>
          <a:bodyPr/>
          <a:lstStyle/>
          <a:p>
            <a:r>
              <a:rPr lang="en-US" dirty="0"/>
              <a:t>Buildings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EC20A0-64B3-4136-B90E-2DC3D376D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7472" y="6407150"/>
            <a:ext cx="2057400" cy="365125"/>
          </a:xfrm>
        </p:spPr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7</a:t>
            </a:fld>
            <a:endParaRPr lang="de-AT" dirty="0"/>
          </a:p>
        </p:txBody>
      </p: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0765F6F9-D87B-43FD-94CA-297DD99002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752751"/>
              </p:ext>
            </p:extLst>
          </p:nvPr>
        </p:nvGraphicFramePr>
        <p:xfrm>
          <a:off x="548386" y="1109663"/>
          <a:ext cx="8072628" cy="4525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" name="Rechteck 31">
            <a:extLst>
              <a:ext uri="{FF2B5EF4-FFF2-40B4-BE49-F238E27FC236}">
                <a16:creationId xmlns:a16="http://schemas.microsoft.com/office/drawing/2014/main" id="{2678F595-9C79-4A63-A85C-892F5408AE01}"/>
              </a:ext>
            </a:extLst>
          </p:cNvPr>
          <p:cNvSpPr/>
          <p:nvPr/>
        </p:nvSpPr>
        <p:spPr>
          <a:xfrm>
            <a:off x="927100" y="5994400"/>
            <a:ext cx="482600" cy="25400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A3F91666-5F84-42F4-842A-7F6FEC3D621A}"/>
              </a:ext>
            </a:extLst>
          </p:cNvPr>
          <p:cNvSpPr txBox="1"/>
          <p:nvPr/>
        </p:nvSpPr>
        <p:spPr>
          <a:xfrm>
            <a:off x="1371600" y="5955016"/>
            <a:ext cx="16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insulation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39C738B2-676E-401D-A38A-1982EAAADFF7}"/>
              </a:ext>
            </a:extLst>
          </p:cNvPr>
          <p:cNvSpPr/>
          <p:nvPr/>
        </p:nvSpPr>
        <p:spPr>
          <a:xfrm>
            <a:off x="3440622" y="5994400"/>
            <a:ext cx="482600" cy="254000"/>
          </a:xfrm>
          <a:prstGeom prst="rect">
            <a:avLst/>
          </a:prstGeom>
          <a:solidFill>
            <a:srgbClr val="84D9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869354A9-8C64-47FB-AF07-A02AA214A9D5}"/>
              </a:ext>
            </a:extLst>
          </p:cNvPr>
          <p:cNvSpPr txBox="1"/>
          <p:nvPr/>
        </p:nvSpPr>
        <p:spPr>
          <a:xfrm>
            <a:off x="3948622" y="5949460"/>
            <a:ext cx="19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Medium insulation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F540B2BF-A2B7-4194-8407-B2ECB1EA5DE6}"/>
              </a:ext>
            </a:extLst>
          </p:cNvPr>
          <p:cNvSpPr/>
          <p:nvPr/>
        </p:nvSpPr>
        <p:spPr>
          <a:xfrm>
            <a:off x="6115050" y="5994400"/>
            <a:ext cx="482600" cy="254000"/>
          </a:xfrm>
          <a:prstGeom prst="rect">
            <a:avLst/>
          </a:prstGeom>
          <a:solidFill>
            <a:srgbClr val="C1151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944B00BC-D1D2-4BB2-994E-2AEC718BC164}"/>
              </a:ext>
            </a:extLst>
          </p:cNvPr>
          <p:cNvSpPr txBox="1"/>
          <p:nvPr/>
        </p:nvSpPr>
        <p:spPr>
          <a:xfrm>
            <a:off x="6597650" y="5949460"/>
            <a:ext cx="151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Bad insulation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1AA89DBD-9C27-4097-89B4-88649DB378F2}"/>
              </a:ext>
            </a:extLst>
          </p:cNvPr>
          <p:cNvSpPr txBox="1"/>
          <p:nvPr/>
        </p:nvSpPr>
        <p:spPr>
          <a:xfrm rot="16200000">
            <a:off x="-663016" y="2982243"/>
            <a:ext cx="2222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Specific thermal mass</a:t>
            </a:r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835015E9-8002-45B1-8D9D-694818042FFB}"/>
              </a:ext>
            </a:extLst>
          </p:cNvPr>
          <p:cNvCxnSpPr>
            <a:cxnSpLocks/>
          </p:cNvCxnSpPr>
          <p:nvPr/>
        </p:nvCxnSpPr>
        <p:spPr>
          <a:xfrm>
            <a:off x="5245701" y="874460"/>
            <a:ext cx="0" cy="48738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D31FF9D4-BA9B-46EE-BE40-D28ECCA0A26B}"/>
              </a:ext>
            </a:extLst>
          </p:cNvPr>
          <p:cNvCxnSpPr/>
          <p:nvPr/>
        </p:nvCxnSpPr>
        <p:spPr>
          <a:xfrm>
            <a:off x="5245701" y="1249363"/>
            <a:ext cx="159971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3F0B3B0D-A9A4-4445-8216-D513D310825D}"/>
              </a:ext>
            </a:extLst>
          </p:cNvPr>
          <p:cNvSpPr txBox="1"/>
          <p:nvPr/>
        </p:nvSpPr>
        <p:spPr>
          <a:xfrm>
            <a:off x="5652939" y="972899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MFH</a:t>
            </a:r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6BC842CA-ABF8-423B-9662-F07433A5D2EE}"/>
              </a:ext>
            </a:extLst>
          </p:cNvPr>
          <p:cNvCxnSpPr/>
          <p:nvPr/>
        </p:nvCxnSpPr>
        <p:spPr>
          <a:xfrm flipH="1">
            <a:off x="3948622" y="1245889"/>
            <a:ext cx="129707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feld 46">
            <a:extLst>
              <a:ext uri="{FF2B5EF4-FFF2-40B4-BE49-F238E27FC236}">
                <a16:creationId xmlns:a16="http://schemas.microsoft.com/office/drawing/2014/main" id="{A0542C16-075C-48CE-9046-B234CC278D6D}"/>
              </a:ext>
            </a:extLst>
          </p:cNvPr>
          <p:cNvSpPr txBox="1"/>
          <p:nvPr/>
        </p:nvSpPr>
        <p:spPr>
          <a:xfrm>
            <a:off x="4324422" y="972899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SFH</a:t>
            </a:r>
          </a:p>
        </p:txBody>
      </p:sp>
      <p:sp>
        <p:nvSpPr>
          <p:cNvPr id="39" name="Fußzeilenplatzhalter 4">
            <a:extLst>
              <a:ext uri="{FF2B5EF4-FFF2-40B4-BE49-F238E27FC236}">
                <a16:creationId xmlns:a16="http://schemas.microsoft.com/office/drawing/2014/main" id="{BC57C52C-333E-4D39-A3E8-42A118F65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</p:spPr>
        <p:txBody>
          <a:bodyPr/>
          <a:lstStyle/>
          <a:p>
            <a:r>
              <a:rPr lang="en-US" dirty="0"/>
              <a:t>IEWT 2023</a:t>
            </a:r>
          </a:p>
        </p:txBody>
      </p:sp>
    </p:spTree>
    <p:extLst>
      <p:ext uri="{BB962C8B-B14F-4D97-AF65-F5344CB8AC3E}">
        <p14:creationId xmlns:p14="http://schemas.microsoft.com/office/powerpoint/2010/main" val="2364423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72170A-FC99-49E9-B439-D0976EA95E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47472" y="6356350"/>
            <a:ext cx="2057400" cy="365125"/>
          </a:xfrm>
        </p:spPr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8</a:t>
            </a:fld>
            <a:endParaRPr lang="de-AT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E99A440-FA6E-4127-9E09-BAEFEC51A6F6}"/>
              </a:ext>
            </a:extLst>
          </p:cNvPr>
          <p:cNvSpPr/>
          <p:nvPr/>
        </p:nvSpPr>
        <p:spPr>
          <a:xfrm>
            <a:off x="909492" y="3653311"/>
            <a:ext cx="13366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82FC7E0-345C-4FCA-8D17-1F68CDB28949}"/>
              </a:ext>
            </a:extLst>
          </p:cNvPr>
          <p:cNvSpPr/>
          <p:nvPr/>
        </p:nvSpPr>
        <p:spPr>
          <a:xfrm>
            <a:off x="279573" y="4639473"/>
            <a:ext cx="13366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53EE646-6102-4128-97B5-1B280E4F25E9}"/>
              </a:ext>
            </a:extLst>
          </p:cNvPr>
          <p:cNvSpPr/>
          <p:nvPr/>
        </p:nvSpPr>
        <p:spPr>
          <a:xfrm>
            <a:off x="891555" y="3908610"/>
            <a:ext cx="13366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244DDA87-7B3C-49ED-ABD6-B01782D1271E}"/>
              </a:ext>
            </a:extLst>
          </p:cNvPr>
          <p:cNvSpPr/>
          <p:nvPr/>
        </p:nvSpPr>
        <p:spPr>
          <a:xfrm>
            <a:off x="2115517" y="3482788"/>
            <a:ext cx="13366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16E0364-27D1-4F95-A0B5-5F39CFD22146}"/>
              </a:ext>
            </a:extLst>
          </p:cNvPr>
          <p:cNvSpPr/>
          <p:nvPr/>
        </p:nvSpPr>
        <p:spPr>
          <a:xfrm>
            <a:off x="2738292" y="3089857"/>
            <a:ext cx="13366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E83E597E-08E6-43BA-B50D-CCEACFE20252}"/>
              </a:ext>
            </a:extLst>
          </p:cNvPr>
          <p:cNvSpPr/>
          <p:nvPr/>
        </p:nvSpPr>
        <p:spPr>
          <a:xfrm>
            <a:off x="2667794" y="5455297"/>
            <a:ext cx="463917" cy="85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Inhaltsplatzhalter 3">
            <a:extLst>
              <a:ext uri="{FF2B5EF4-FFF2-40B4-BE49-F238E27FC236}">
                <a16:creationId xmlns:a16="http://schemas.microsoft.com/office/drawing/2014/main" id="{11E1ADEA-94F8-41CA-8ACE-CE1721488558}"/>
              </a:ext>
            </a:extLst>
          </p:cNvPr>
          <p:cNvSpPr txBox="1">
            <a:spLocks/>
          </p:cNvSpPr>
          <p:nvPr/>
        </p:nvSpPr>
        <p:spPr>
          <a:xfrm>
            <a:off x="347663" y="540104"/>
            <a:ext cx="8448675" cy="6794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Yearly heat demand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9257943-CFF4-44BF-A9C6-58CD99CB09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238" y="1271538"/>
            <a:ext cx="7302032" cy="5365581"/>
          </a:xfrm>
          <a:prstGeom prst="rect">
            <a:avLst/>
          </a:prstGeom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CCDB7B7B-0AE4-4B79-AD27-CB51F9E219EF}"/>
              </a:ext>
            </a:extLst>
          </p:cNvPr>
          <p:cNvCxnSpPr>
            <a:cxnSpLocks/>
          </p:cNvCxnSpPr>
          <p:nvPr/>
        </p:nvCxnSpPr>
        <p:spPr>
          <a:xfrm flipV="1">
            <a:off x="3277274" y="898217"/>
            <a:ext cx="2286000" cy="7687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1EC1F282-65CE-440F-8092-DD1EF7157479}"/>
              </a:ext>
            </a:extLst>
          </p:cNvPr>
          <p:cNvSpPr txBox="1"/>
          <p:nvPr/>
        </p:nvSpPr>
        <p:spPr>
          <a:xfrm>
            <a:off x="5518768" y="741329"/>
            <a:ext cx="2568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Heat distribution system has no losses</a:t>
            </a:r>
          </a:p>
        </p:txBody>
      </p:sp>
    </p:spTree>
    <p:extLst>
      <p:ext uri="{BB962C8B-B14F-4D97-AF65-F5344CB8AC3E}">
        <p14:creationId xmlns:p14="http://schemas.microsoft.com/office/powerpoint/2010/main" val="724634970"/>
      </p:ext>
    </p:extLst>
  </p:cSld>
  <p:clrMapOvr>
    <a:masterClrMapping/>
  </p:clrMapOvr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93F8BD9-E5CD-4D1F-B861-8ADF195177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47663" y="174344"/>
            <a:ext cx="8448675" cy="679450"/>
          </a:xfrm>
        </p:spPr>
        <p:txBody>
          <a:bodyPr/>
          <a:lstStyle/>
          <a:p>
            <a:r>
              <a:rPr lang="en-US" dirty="0"/>
              <a:t>Hourly heat demand due to smart energy management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0B9ADE-A90A-472E-A9A6-FFCC5346C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01307E4E-91ED-4D37-ADA8-A2790ED4317B}" type="slidenum">
              <a:rPr lang="de-AT" smtClean="0"/>
              <a:pPr algn="l"/>
              <a:t>9</a:t>
            </a:fld>
            <a:endParaRPr lang="de-AT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6A53149-CDB3-4E89-A101-FF17CFD32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" y="912814"/>
            <a:ext cx="7315200" cy="575052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6D95E07F-267E-44EE-BF62-1416EDC8E152}"/>
              </a:ext>
            </a:extLst>
          </p:cNvPr>
          <p:cNvSpPr txBox="1"/>
          <p:nvPr/>
        </p:nvSpPr>
        <p:spPr>
          <a:xfrm>
            <a:off x="6761974" y="624403"/>
            <a:ext cx="1126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EZFH_5_B</a:t>
            </a:r>
          </a:p>
        </p:txBody>
      </p:sp>
    </p:spTree>
    <p:extLst>
      <p:ext uri="{BB962C8B-B14F-4D97-AF65-F5344CB8AC3E}">
        <p14:creationId xmlns:p14="http://schemas.microsoft.com/office/powerpoint/2010/main" val="1200750883"/>
      </p:ext>
    </p:extLst>
  </p:cSld>
  <p:clrMapOvr>
    <a:masterClrMapping/>
  </p:clrMapOvr>
  <p:extLst mod="1"/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574</Words>
  <Application>Microsoft Office PowerPoint</Application>
  <PresentationFormat>Bildschirmpräsentation (4:3)</PresentationFormat>
  <Paragraphs>114</Paragraphs>
  <Slides>13</Slides>
  <Notes>5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13</vt:i4>
      </vt:variant>
    </vt:vector>
  </HeadingPairs>
  <TitlesOfParts>
    <vt:vector size="23" baseType="lpstr">
      <vt:lpstr>Arial</vt:lpstr>
      <vt:lpstr>Calibri</vt:lpstr>
      <vt:lpstr>Cambria Math</vt:lpstr>
      <vt:lpstr>Courier New</vt:lpstr>
      <vt:lpstr>Symbol</vt:lpstr>
      <vt:lpstr>Wingdings</vt:lpstr>
      <vt:lpstr>Wingdings 3</vt:lpstr>
      <vt:lpstr>Custom Design</vt:lpstr>
      <vt:lpstr>2_Custom Design</vt:lpstr>
      <vt:lpstr>1_Custom Design</vt:lpstr>
      <vt:lpstr>Validation of modeling smart energy management systems in reduced order models with building simulation models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Thank you for your attention!</vt:lpstr>
    </vt:vector>
  </TitlesOfParts>
  <Company>TU Wien - Campusversion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Mostafa Fallahnejad</dc:creator>
  <cp:lastModifiedBy>Mascherbauer, Philipp</cp:lastModifiedBy>
  <cp:revision>166</cp:revision>
  <dcterms:created xsi:type="dcterms:W3CDTF">2016-12-14T10:40:35Z</dcterms:created>
  <dcterms:modified xsi:type="dcterms:W3CDTF">2023-02-16T14:43:52Z</dcterms:modified>
</cp:coreProperties>
</file>